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61" r:id="rId5"/>
    <p:sldId id="263" r:id="rId6"/>
    <p:sldId id="271" r:id="rId7"/>
    <p:sldId id="270" r:id="rId8"/>
    <p:sldId id="304" r:id="rId9"/>
    <p:sldId id="275" r:id="rId10"/>
    <p:sldId id="276" r:id="rId11"/>
    <p:sldId id="277" r:id="rId12"/>
    <p:sldId id="278" r:id="rId13"/>
    <p:sldId id="279" r:id="rId14"/>
    <p:sldId id="283" r:id="rId15"/>
    <p:sldId id="285" r:id="rId16"/>
    <p:sldId id="286" r:id="rId17"/>
    <p:sldId id="288" r:id="rId18"/>
    <p:sldId id="287" r:id="rId19"/>
    <p:sldId id="299" r:id="rId20"/>
    <p:sldId id="300" r:id="rId21"/>
    <p:sldId id="301" r:id="rId22"/>
    <p:sldId id="268" r:id="rId23"/>
    <p:sldId id="269" r:id="rId24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848" y="56"/>
      </p:cViewPr>
      <p:guideLst>
        <p:guide orient="horz" pos="2276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gs" Target="tags/tag680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note</a:t>
            </a:r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99.xml"/><Relationship Id="rId8" Type="http://schemas.openxmlformats.org/officeDocument/2006/relationships/tags" Target="../tags/tag98.xml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4" Type="http://schemas.openxmlformats.org/officeDocument/2006/relationships/tags" Target="../tags/tag114.xml"/><Relationship Id="rId23" Type="http://schemas.openxmlformats.org/officeDocument/2006/relationships/tags" Target="../tags/tag113.xml"/><Relationship Id="rId22" Type="http://schemas.openxmlformats.org/officeDocument/2006/relationships/tags" Target="../tags/tag112.xml"/><Relationship Id="rId21" Type="http://schemas.openxmlformats.org/officeDocument/2006/relationships/tags" Target="../tags/tag111.xml"/><Relationship Id="rId20" Type="http://schemas.openxmlformats.org/officeDocument/2006/relationships/tags" Target="../tags/tag110.xml"/><Relationship Id="rId2" Type="http://schemas.openxmlformats.org/officeDocument/2006/relationships/tags" Target="../tags/tag92.xml"/><Relationship Id="rId19" Type="http://schemas.openxmlformats.org/officeDocument/2006/relationships/tags" Target="../tags/tag109.xml"/><Relationship Id="rId18" Type="http://schemas.openxmlformats.org/officeDocument/2006/relationships/tags" Target="../tags/tag108.xml"/><Relationship Id="rId17" Type="http://schemas.openxmlformats.org/officeDocument/2006/relationships/tags" Target="../tags/tag107.xml"/><Relationship Id="rId16" Type="http://schemas.openxmlformats.org/officeDocument/2006/relationships/tags" Target="../tags/tag106.xml"/><Relationship Id="rId15" Type="http://schemas.openxmlformats.org/officeDocument/2006/relationships/tags" Target="../tags/tag105.xml"/><Relationship Id="rId14" Type="http://schemas.openxmlformats.org/officeDocument/2006/relationships/tags" Target="../tags/tag104.xml"/><Relationship Id="rId13" Type="http://schemas.openxmlformats.org/officeDocument/2006/relationships/tags" Target="../tags/tag103.xml"/><Relationship Id="rId12" Type="http://schemas.openxmlformats.org/officeDocument/2006/relationships/tags" Target="../tags/tag102.xml"/><Relationship Id="rId11" Type="http://schemas.openxmlformats.org/officeDocument/2006/relationships/tags" Target="../tags/tag101.xml"/><Relationship Id="rId10" Type="http://schemas.openxmlformats.org/officeDocument/2006/relationships/tags" Target="../tags/tag100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122.xml"/><Relationship Id="rId8" Type="http://schemas.openxmlformats.org/officeDocument/2006/relationships/tags" Target="../tags/tag121.xml"/><Relationship Id="rId7" Type="http://schemas.openxmlformats.org/officeDocument/2006/relationships/tags" Target="../tags/tag120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37.xml"/><Relationship Id="rId8" Type="http://schemas.openxmlformats.org/officeDocument/2006/relationships/tags" Target="../tags/tag136.xml"/><Relationship Id="rId7" Type="http://schemas.openxmlformats.org/officeDocument/2006/relationships/tags" Target="../tags/tag135.xml"/><Relationship Id="rId6" Type="http://schemas.openxmlformats.org/officeDocument/2006/relationships/tags" Target="../tags/tag134.xml"/><Relationship Id="rId5" Type="http://schemas.openxmlformats.org/officeDocument/2006/relationships/tags" Target="../tags/tag133.xml"/><Relationship Id="rId4" Type="http://schemas.openxmlformats.org/officeDocument/2006/relationships/tags" Target="../tags/tag132.xml"/><Relationship Id="rId3" Type="http://schemas.openxmlformats.org/officeDocument/2006/relationships/tags" Target="../tags/tag131.xml"/><Relationship Id="rId2" Type="http://schemas.openxmlformats.org/officeDocument/2006/relationships/tags" Target="../tags/tag130.xml"/><Relationship Id="rId12" Type="http://schemas.openxmlformats.org/officeDocument/2006/relationships/tags" Target="../tags/tag140.xml"/><Relationship Id="rId11" Type="http://schemas.openxmlformats.org/officeDocument/2006/relationships/tags" Target="../tags/tag139.xml"/><Relationship Id="rId10" Type="http://schemas.openxmlformats.org/officeDocument/2006/relationships/tags" Target="../tags/tag138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59.xml"/><Relationship Id="rId8" Type="http://schemas.openxmlformats.org/officeDocument/2006/relationships/tags" Target="../tags/tag158.xml"/><Relationship Id="rId7" Type="http://schemas.openxmlformats.org/officeDocument/2006/relationships/tags" Target="../tags/tag157.xml"/><Relationship Id="rId6" Type="http://schemas.openxmlformats.org/officeDocument/2006/relationships/tags" Target="../tags/tag156.xml"/><Relationship Id="rId5" Type="http://schemas.openxmlformats.org/officeDocument/2006/relationships/tags" Target="../tags/tag155.xml"/><Relationship Id="rId4" Type="http://schemas.openxmlformats.org/officeDocument/2006/relationships/tags" Target="../tags/tag154.xml"/><Relationship Id="rId3" Type="http://schemas.openxmlformats.org/officeDocument/2006/relationships/tags" Target="../tags/tag153.xml"/><Relationship Id="rId2" Type="http://schemas.openxmlformats.org/officeDocument/2006/relationships/tags" Target="../tags/tag152.xml"/><Relationship Id="rId12" Type="http://schemas.openxmlformats.org/officeDocument/2006/relationships/tags" Target="../tags/tag162.xml"/><Relationship Id="rId11" Type="http://schemas.openxmlformats.org/officeDocument/2006/relationships/tags" Target="../tags/tag161.xml"/><Relationship Id="rId10" Type="http://schemas.openxmlformats.org/officeDocument/2006/relationships/tags" Target="../tags/tag160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70.xml"/><Relationship Id="rId8" Type="http://schemas.openxmlformats.org/officeDocument/2006/relationships/tags" Target="../tags/tag169.xml"/><Relationship Id="rId7" Type="http://schemas.openxmlformats.org/officeDocument/2006/relationships/tags" Target="../tags/tag168.xml"/><Relationship Id="rId6" Type="http://schemas.openxmlformats.org/officeDocument/2006/relationships/tags" Target="../tags/tag167.xml"/><Relationship Id="rId5" Type="http://schemas.openxmlformats.org/officeDocument/2006/relationships/tags" Target="../tags/tag166.xml"/><Relationship Id="rId4" Type="http://schemas.openxmlformats.org/officeDocument/2006/relationships/tags" Target="../tags/tag165.xml"/><Relationship Id="rId3" Type="http://schemas.openxmlformats.org/officeDocument/2006/relationships/tags" Target="../tags/tag164.xml"/><Relationship Id="rId2" Type="http://schemas.openxmlformats.org/officeDocument/2006/relationships/tags" Target="../tags/tag163.xml"/><Relationship Id="rId11" Type="http://schemas.openxmlformats.org/officeDocument/2006/relationships/tags" Target="../tags/tag172.xml"/><Relationship Id="rId10" Type="http://schemas.openxmlformats.org/officeDocument/2006/relationships/tags" Target="../tags/tag171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80.xml"/><Relationship Id="rId8" Type="http://schemas.openxmlformats.org/officeDocument/2006/relationships/tags" Target="../tags/tag179.xml"/><Relationship Id="rId7" Type="http://schemas.openxmlformats.org/officeDocument/2006/relationships/tags" Target="../tags/tag178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1" Type="http://schemas.openxmlformats.org/officeDocument/2006/relationships/tags" Target="../tags/tag182.xml"/><Relationship Id="rId10" Type="http://schemas.openxmlformats.org/officeDocument/2006/relationships/tags" Target="../tags/tag1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6" Type="http://schemas.openxmlformats.org/officeDocument/2006/relationships/tags" Target="../tags/tag51.xml"/><Relationship Id="rId35" Type="http://schemas.openxmlformats.org/officeDocument/2006/relationships/tags" Target="../tags/tag50.xml"/><Relationship Id="rId34" Type="http://schemas.openxmlformats.org/officeDocument/2006/relationships/tags" Target="../tags/tag49.xml"/><Relationship Id="rId33" Type="http://schemas.openxmlformats.org/officeDocument/2006/relationships/tags" Target="../tags/tag48.xml"/><Relationship Id="rId32" Type="http://schemas.openxmlformats.org/officeDocument/2006/relationships/tags" Target="../tags/tag47.xml"/><Relationship Id="rId31" Type="http://schemas.openxmlformats.org/officeDocument/2006/relationships/tags" Target="../tags/tag46.xml"/><Relationship Id="rId30" Type="http://schemas.openxmlformats.org/officeDocument/2006/relationships/tags" Target="../tags/tag45.xml"/><Relationship Id="rId3" Type="http://schemas.openxmlformats.org/officeDocument/2006/relationships/tags" Target="../tags/tag18.xml"/><Relationship Id="rId29" Type="http://schemas.openxmlformats.org/officeDocument/2006/relationships/tags" Target="../tags/tag44.xml"/><Relationship Id="rId28" Type="http://schemas.openxmlformats.org/officeDocument/2006/relationships/tags" Target="../tags/tag43.xml"/><Relationship Id="rId27" Type="http://schemas.openxmlformats.org/officeDocument/2006/relationships/tags" Target="../tags/tag42.xml"/><Relationship Id="rId26" Type="http://schemas.openxmlformats.org/officeDocument/2006/relationships/tags" Target="../tags/tag41.xml"/><Relationship Id="rId25" Type="http://schemas.openxmlformats.org/officeDocument/2006/relationships/tags" Target="../tags/tag40.xml"/><Relationship Id="rId24" Type="http://schemas.openxmlformats.org/officeDocument/2006/relationships/tags" Target="../tags/tag39.xml"/><Relationship Id="rId23" Type="http://schemas.openxmlformats.org/officeDocument/2006/relationships/tags" Target="../tags/tag38.xml"/><Relationship Id="rId22" Type="http://schemas.openxmlformats.org/officeDocument/2006/relationships/tags" Target="../tags/tag37.xml"/><Relationship Id="rId21" Type="http://schemas.openxmlformats.org/officeDocument/2006/relationships/tags" Target="../tags/tag36.xml"/><Relationship Id="rId20" Type="http://schemas.openxmlformats.org/officeDocument/2006/relationships/tags" Target="../tags/tag35.xml"/><Relationship Id="rId2" Type="http://schemas.openxmlformats.org/officeDocument/2006/relationships/tags" Target="../tags/tag17.xml"/><Relationship Id="rId19" Type="http://schemas.openxmlformats.org/officeDocument/2006/relationships/tags" Target="../tags/tag34.xml"/><Relationship Id="rId18" Type="http://schemas.openxmlformats.org/officeDocument/2006/relationships/tags" Target="../tags/tag33.xml"/><Relationship Id="rId17" Type="http://schemas.openxmlformats.org/officeDocument/2006/relationships/tags" Target="../tags/tag32.xml"/><Relationship Id="rId16" Type="http://schemas.openxmlformats.org/officeDocument/2006/relationships/tags" Target="../tags/tag31.xml"/><Relationship Id="rId15" Type="http://schemas.openxmlformats.org/officeDocument/2006/relationships/tags" Target="../tags/tag30.xml"/><Relationship Id="rId14" Type="http://schemas.openxmlformats.org/officeDocument/2006/relationships/tags" Target="../tags/tag29.xml"/><Relationship Id="rId13" Type="http://schemas.openxmlformats.org/officeDocument/2006/relationships/tags" Target="../tags/tag28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10"/>
          <p:cNvSpPr/>
          <p:nvPr>
            <p:custDataLst>
              <p:tags r:id="rId2"/>
            </p:custDataLst>
          </p:nvPr>
        </p:nvSpPr>
        <p:spPr>
          <a:xfrm>
            <a:off x="5340985" y="3441065"/>
            <a:ext cx="6816725" cy="3439795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735" h="5417">
                <a:moveTo>
                  <a:pt x="2710" y="0"/>
                </a:moveTo>
                <a:lnTo>
                  <a:pt x="8027" y="0"/>
                </a:lnTo>
                <a:cubicBezTo>
                  <a:pt x="9522" y="0"/>
                  <a:pt x="10735" y="1213"/>
                  <a:pt x="10735" y="2709"/>
                </a:cubicBezTo>
                <a:cubicBezTo>
                  <a:pt x="10735" y="4204"/>
                  <a:pt x="9522" y="5417"/>
                  <a:pt x="8027" y="5417"/>
                </a:cubicBezTo>
                <a:lnTo>
                  <a:pt x="2710" y="5417"/>
                </a:lnTo>
                <a:cubicBezTo>
                  <a:pt x="2674" y="5417"/>
                  <a:pt x="2640" y="5416"/>
                  <a:pt x="2605" y="5415"/>
                </a:cubicBezTo>
                <a:lnTo>
                  <a:pt x="2604" y="5415"/>
                </a:lnTo>
                <a:lnTo>
                  <a:pt x="0" y="5415"/>
                </a:lnTo>
                <a:lnTo>
                  <a:pt x="0" y="2598"/>
                </a:lnTo>
                <a:lnTo>
                  <a:pt x="3" y="2598"/>
                </a:lnTo>
                <a:lnTo>
                  <a:pt x="5" y="2569"/>
                </a:lnTo>
                <a:cubicBezTo>
                  <a:pt x="77" y="1138"/>
                  <a:pt x="1260" y="0"/>
                  <a:pt x="2710" y="0"/>
                </a:cubicBezTo>
                <a:close/>
              </a:path>
            </a:pathLst>
          </a:custGeom>
          <a:pattFill prst="lgConfetti">
            <a:fgClr>
              <a:schemeClr val="accent2"/>
            </a:fgClr>
            <a:bgClr>
              <a:schemeClr val="tx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4" name="圆角矩形 11"/>
          <p:cNvSpPr/>
          <p:nvPr>
            <p:custDataLst>
              <p:tags r:id="rId3"/>
            </p:custDataLst>
          </p:nvPr>
        </p:nvSpPr>
        <p:spPr>
          <a:xfrm>
            <a:off x="8776965" y="5720"/>
            <a:ext cx="3415033" cy="6819898"/>
          </a:xfrm>
          <a:custGeom>
            <a:avLst/>
            <a:gdLst>
              <a:gd name="connsiteX0" fmla="*/ 1707518 w 3415033"/>
              <a:gd name="connsiteY0" fmla="*/ 1 h 6819898"/>
              <a:gd name="connsiteX1" fmla="*/ 3415033 w 3415033"/>
              <a:gd name="connsiteY1" fmla="*/ 1707516 h 6819898"/>
              <a:gd name="connsiteX2" fmla="*/ 3415032 w 3415033"/>
              <a:gd name="connsiteY2" fmla="*/ 5112383 h 6819898"/>
              <a:gd name="connsiteX3" fmla="*/ 1707517 w 3415033"/>
              <a:gd name="connsiteY3" fmla="*/ 6819898 h 6819898"/>
              <a:gd name="connsiteX4" fmla="*/ 2 w 3415033"/>
              <a:gd name="connsiteY4" fmla="*/ 5112383 h 6819898"/>
              <a:gd name="connsiteX5" fmla="*/ 0 w 3415033"/>
              <a:gd name="connsiteY5" fmla="*/ 1707516 h 6819898"/>
              <a:gd name="connsiteX6" fmla="*/ 1707518 w 3415033"/>
              <a:gd name="connsiteY6" fmla="*/ 1 h 6819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15033" h="6819898">
                <a:moveTo>
                  <a:pt x="1707518" y="1"/>
                </a:moveTo>
                <a:cubicBezTo>
                  <a:pt x="2650552" y="1"/>
                  <a:pt x="3415034" y="764482"/>
                  <a:pt x="3415033" y="1707516"/>
                </a:cubicBezTo>
                <a:lnTo>
                  <a:pt x="3415032" y="5112383"/>
                </a:lnTo>
                <a:cubicBezTo>
                  <a:pt x="3415032" y="6055417"/>
                  <a:pt x="2650551" y="6819898"/>
                  <a:pt x="1707517" y="6819898"/>
                </a:cubicBezTo>
                <a:cubicBezTo>
                  <a:pt x="764483" y="6819901"/>
                  <a:pt x="5" y="6055419"/>
                  <a:pt x="2" y="5112383"/>
                </a:cubicBezTo>
                <a:lnTo>
                  <a:pt x="0" y="1707516"/>
                </a:lnTo>
                <a:cubicBezTo>
                  <a:pt x="1" y="764482"/>
                  <a:pt x="764485" y="0"/>
                  <a:pt x="1707518" y="1"/>
                </a:cubicBez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9" name="对角圆角矩形 6"/>
          <p:cNvSpPr/>
          <p:nvPr>
            <p:custDataLst>
              <p:tags r:id="rId4"/>
            </p:custDataLst>
          </p:nvPr>
        </p:nvSpPr>
        <p:spPr>
          <a:xfrm>
            <a:off x="8776970" y="3441065"/>
            <a:ext cx="3415030" cy="3439160"/>
          </a:xfrm>
          <a:prstGeom prst="round2DiagRect">
            <a:avLst>
              <a:gd name="adj1" fmla="val 50000"/>
              <a:gd name="adj2" fmla="val 0"/>
            </a:avLst>
          </a:prstGeom>
          <a:pattFill prst="dashHorz">
            <a:fgClr>
              <a:schemeClr val="bg1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5"/>
            </p:custDataLst>
          </p:nvPr>
        </p:nvSpPr>
        <p:spPr>
          <a:xfrm>
            <a:off x="770891" y="1352550"/>
            <a:ext cx="5058410" cy="2823845"/>
          </a:xfrm>
        </p:spPr>
        <p:txBody>
          <a:bodyPr lIns="101600" tIns="38100" rIns="25400" bIns="38100" anchor="b" anchorCtr="0">
            <a:normAutofit/>
          </a:bodyPr>
          <a:lstStyle>
            <a:lvl1pPr algn="l">
              <a:defRPr sz="8000" spc="6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6"/>
            </p:custDataLst>
          </p:nvPr>
        </p:nvSpPr>
        <p:spPr>
          <a:xfrm>
            <a:off x="1022985" y="5232001"/>
            <a:ext cx="2727325" cy="356235"/>
          </a:xfrm>
        </p:spPr>
        <p:txBody>
          <a:bodyPr lIns="101600" tIns="38100" rIns="76200" bIns="38100" anchor="ctr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800" b="1" u="none" strike="noStrike" kern="1200" cap="none" spc="200" normalizeH="0" baseline="0">
                <a:solidFill>
                  <a:schemeClr val="bg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3" name="圆角矩形 22"/>
          <p:cNvSpPr/>
          <p:nvPr>
            <p:custDataLst>
              <p:tags r:id="rId10"/>
            </p:custDataLst>
          </p:nvPr>
        </p:nvSpPr>
        <p:spPr>
          <a:xfrm>
            <a:off x="922655" y="5250815"/>
            <a:ext cx="92075" cy="2927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23"/>
          <p:cNvSpPr/>
          <p:nvPr>
            <p:custDataLst>
              <p:tags r:id="rId11"/>
            </p:custDataLst>
          </p:nvPr>
        </p:nvSpPr>
        <p:spPr>
          <a:xfrm>
            <a:off x="922655" y="5741035"/>
            <a:ext cx="92075" cy="2927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内容占位符 17"/>
          <p:cNvSpPr>
            <a:spLocks noGrp="1"/>
          </p:cNvSpPr>
          <p:nvPr>
            <p:ph sz="quarter" idx="13" hasCustomPrompt="1"/>
            <p:custDataLst>
              <p:tags r:id="rId12"/>
            </p:custDataLst>
          </p:nvPr>
        </p:nvSpPr>
        <p:spPr>
          <a:xfrm>
            <a:off x="1026408" y="5709285"/>
            <a:ext cx="2719704" cy="356236"/>
          </a:xfrm>
        </p:spPr>
        <p:txBody>
          <a:bodyPr>
            <a:normAutofit/>
          </a:bodyPr>
          <a:lstStyle>
            <a:lvl1pPr marL="0" indent="0">
              <a:buNone/>
              <a:defRPr sz="1800" b="1"/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2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>
            <p:custDataLst>
              <p:tags r:id="rId2"/>
            </p:custDataLst>
          </p:nvPr>
        </p:nvGrpSpPr>
        <p:grpSpPr>
          <a:xfrm>
            <a:off x="5361305" y="6120130"/>
            <a:ext cx="1470025" cy="177800"/>
            <a:chOff x="8279" y="8486"/>
            <a:chExt cx="2315" cy="280"/>
          </a:xfrm>
        </p:grpSpPr>
        <p:sp>
          <p:nvSpPr>
            <p:cNvPr id="4" name="圆角矩形 10"/>
            <p:cNvSpPr/>
            <p:nvPr>
              <p:custDataLst>
                <p:tags r:id="rId3"/>
              </p:custDataLst>
            </p:nvPr>
          </p:nvSpPr>
          <p:spPr>
            <a:xfrm>
              <a:off x="9109" y="8486"/>
              <a:ext cx="655" cy="28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>
              <p:custDataLst>
                <p:tags r:id="rId4"/>
              </p:custDataLst>
            </p:nvPr>
          </p:nvSpPr>
          <p:spPr>
            <a:xfrm>
              <a:off x="9907" y="8491"/>
              <a:ext cx="272" cy="27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>
              <p:custDataLst>
                <p:tags r:id="rId5"/>
              </p:custDataLst>
            </p:nvPr>
          </p:nvSpPr>
          <p:spPr>
            <a:xfrm>
              <a:off x="8694" y="8491"/>
              <a:ext cx="272" cy="27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>
              <p:custDataLst>
                <p:tags r:id="rId6"/>
              </p:custDataLst>
            </p:nvPr>
          </p:nvSpPr>
          <p:spPr>
            <a:xfrm>
              <a:off x="8279" y="8491"/>
              <a:ext cx="272" cy="27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>
              <p:custDataLst>
                <p:tags r:id="rId7"/>
              </p:custDataLst>
            </p:nvPr>
          </p:nvSpPr>
          <p:spPr>
            <a:xfrm>
              <a:off x="10322" y="8491"/>
              <a:ext cx="272" cy="27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6" name="Freeform 14"/>
          <p:cNvSpPr/>
          <p:nvPr>
            <p:custDataLst>
              <p:tags r:id="rId8"/>
            </p:custDataLst>
          </p:nvPr>
        </p:nvSpPr>
        <p:spPr>
          <a:xfrm>
            <a:off x="591505" y="5168592"/>
            <a:ext cx="1069340" cy="1689418"/>
          </a:xfrm>
          <a:custGeom>
            <a:avLst/>
            <a:gdLst>
              <a:gd name="connsiteX0" fmla="*/ 534670 w 1069340"/>
              <a:gd name="connsiteY0" fmla="*/ 1 h 1689418"/>
              <a:gd name="connsiteX1" fmla="*/ 1069339 w 1069340"/>
              <a:gd name="connsiteY1" fmla="*/ 534673 h 1689418"/>
              <a:gd name="connsiteX2" fmla="*/ 1069340 w 1069340"/>
              <a:gd name="connsiteY2" fmla="*/ 1595755 h 1689418"/>
              <a:gd name="connsiteX3" fmla="*/ 1059900 w 1069340"/>
              <a:gd name="connsiteY3" fmla="*/ 1689416 h 1689418"/>
              <a:gd name="connsiteX4" fmla="*/ 9444 w 1069340"/>
              <a:gd name="connsiteY4" fmla="*/ 1689418 h 1689418"/>
              <a:gd name="connsiteX5" fmla="*/ 3 w 1069340"/>
              <a:gd name="connsiteY5" fmla="*/ 1595756 h 1689418"/>
              <a:gd name="connsiteX6" fmla="*/ 0 w 1069340"/>
              <a:gd name="connsiteY6" fmla="*/ 534670 h 1689418"/>
              <a:gd name="connsiteX7" fmla="*/ 534670 w 1069340"/>
              <a:gd name="connsiteY7" fmla="*/ 1 h 1689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9340" h="1689418">
                <a:moveTo>
                  <a:pt x="534670" y="1"/>
                </a:moveTo>
                <a:cubicBezTo>
                  <a:pt x="829960" y="1"/>
                  <a:pt x="1069340" y="239381"/>
                  <a:pt x="1069339" y="534673"/>
                </a:cubicBezTo>
                <a:lnTo>
                  <a:pt x="1069340" y="1595755"/>
                </a:lnTo>
                <a:lnTo>
                  <a:pt x="1059900" y="1689416"/>
                </a:lnTo>
                <a:lnTo>
                  <a:pt x="9444" y="1689418"/>
                </a:lnTo>
                <a:lnTo>
                  <a:pt x="3" y="1595756"/>
                </a:lnTo>
                <a:lnTo>
                  <a:pt x="0" y="534670"/>
                </a:lnTo>
                <a:cubicBezTo>
                  <a:pt x="3" y="239382"/>
                  <a:pt x="239380" y="0"/>
                  <a:pt x="534670" y="1"/>
                </a:cubicBezTo>
                <a:close/>
              </a:path>
            </a:pathLst>
          </a:custGeom>
          <a:pattFill prst="solidDmnd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52" name="Freeform 15"/>
          <p:cNvSpPr/>
          <p:nvPr>
            <p:custDataLst>
              <p:tags r:id="rId9"/>
            </p:custDataLst>
          </p:nvPr>
        </p:nvSpPr>
        <p:spPr>
          <a:xfrm>
            <a:off x="1849128" y="3241049"/>
            <a:ext cx="1069338" cy="3616961"/>
          </a:xfrm>
          <a:custGeom>
            <a:avLst/>
            <a:gdLst>
              <a:gd name="connsiteX0" fmla="*/ 534668 w 1069338"/>
              <a:gd name="connsiteY0" fmla="*/ 0 h 3616961"/>
              <a:gd name="connsiteX1" fmla="*/ 1069338 w 1069338"/>
              <a:gd name="connsiteY1" fmla="*/ 534669 h 3616961"/>
              <a:gd name="connsiteX2" fmla="*/ 1069337 w 1069338"/>
              <a:gd name="connsiteY2" fmla="*/ 3522980 h 3616961"/>
              <a:gd name="connsiteX3" fmla="*/ 1059862 w 1069338"/>
              <a:gd name="connsiteY3" fmla="*/ 3616960 h 3616961"/>
              <a:gd name="connsiteX4" fmla="*/ 9475 w 1069338"/>
              <a:gd name="connsiteY4" fmla="*/ 3616961 h 3616961"/>
              <a:gd name="connsiteX5" fmla="*/ 1 w 1069338"/>
              <a:gd name="connsiteY5" fmla="*/ 3522980 h 3616961"/>
              <a:gd name="connsiteX6" fmla="*/ 0 w 1069338"/>
              <a:gd name="connsiteY6" fmla="*/ 534670 h 3616961"/>
              <a:gd name="connsiteX7" fmla="*/ 534668 w 1069338"/>
              <a:gd name="connsiteY7" fmla="*/ 0 h 3616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9338" h="3616961">
                <a:moveTo>
                  <a:pt x="534668" y="0"/>
                </a:moveTo>
                <a:cubicBezTo>
                  <a:pt x="829955" y="2"/>
                  <a:pt x="1069336" y="239383"/>
                  <a:pt x="1069338" y="534669"/>
                </a:cubicBezTo>
                <a:lnTo>
                  <a:pt x="1069337" y="3522980"/>
                </a:lnTo>
                <a:lnTo>
                  <a:pt x="1059862" y="3616960"/>
                </a:lnTo>
                <a:lnTo>
                  <a:pt x="9475" y="3616961"/>
                </a:lnTo>
                <a:lnTo>
                  <a:pt x="1" y="3522980"/>
                </a:lnTo>
                <a:lnTo>
                  <a:pt x="0" y="534670"/>
                </a:lnTo>
                <a:cubicBezTo>
                  <a:pt x="1" y="239379"/>
                  <a:pt x="239377" y="1"/>
                  <a:pt x="534668" y="0"/>
                </a:cubicBez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84" name="Freeform 16"/>
          <p:cNvSpPr/>
          <p:nvPr>
            <p:custDataLst>
              <p:tags r:id="rId10"/>
            </p:custDataLst>
          </p:nvPr>
        </p:nvSpPr>
        <p:spPr>
          <a:xfrm>
            <a:off x="3108329" y="4608198"/>
            <a:ext cx="1069341" cy="2249806"/>
          </a:xfrm>
          <a:custGeom>
            <a:avLst/>
            <a:gdLst>
              <a:gd name="connsiteX0" fmla="*/ 534668 w 1069341"/>
              <a:gd name="connsiteY0" fmla="*/ 1 h 2249806"/>
              <a:gd name="connsiteX1" fmla="*/ 1069341 w 1069341"/>
              <a:gd name="connsiteY1" fmla="*/ 534668 h 2249806"/>
              <a:gd name="connsiteX2" fmla="*/ 1069339 w 1069341"/>
              <a:gd name="connsiteY2" fmla="*/ 2156463 h 2249806"/>
              <a:gd name="connsiteX3" fmla="*/ 1059929 w 1069341"/>
              <a:gd name="connsiteY3" fmla="*/ 2249805 h 2249806"/>
              <a:gd name="connsiteX4" fmla="*/ 9411 w 1069341"/>
              <a:gd name="connsiteY4" fmla="*/ 2249806 h 2249806"/>
              <a:gd name="connsiteX5" fmla="*/ 0 w 1069341"/>
              <a:gd name="connsiteY5" fmla="*/ 2156462 h 2249806"/>
              <a:gd name="connsiteX6" fmla="*/ 2 w 1069341"/>
              <a:gd name="connsiteY6" fmla="*/ 534671 h 2249806"/>
              <a:gd name="connsiteX7" fmla="*/ 534668 w 1069341"/>
              <a:gd name="connsiteY7" fmla="*/ 1 h 2249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9341" h="2249806">
                <a:moveTo>
                  <a:pt x="534668" y="1"/>
                </a:moveTo>
                <a:cubicBezTo>
                  <a:pt x="829960" y="0"/>
                  <a:pt x="1069340" y="239381"/>
                  <a:pt x="1069341" y="534668"/>
                </a:cubicBezTo>
                <a:lnTo>
                  <a:pt x="1069339" y="2156463"/>
                </a:lnTo>
                <a:lnTo>
                  <a:pt x="1059929" y="2249805"/>
                </a:lnTo>
                <a:lnTo>
                  <a:pt x="9411" y="2249806"/>
                </a:lnTo>
                <a:lnTo>
                  <a:pt x="0" y="2156462"/>
                </a:lnTo>
                <a:lnTo>
                  <a:pt x="2" y="534671"/>
                </a:lnTo>
                <a:cubicBezTo>
                  <a:pt x="-2" y="239382"/>
                  <a:pt x="239379" y="0"/>
                  <a:pt x="534668" y="1"/>
                </a:cubicBezTo>
                <a:close/>
              </a:path>
            </a:pathLst>
          </a:custGeom>
          <a:pattFill prst="lgGrid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04" name="Freeform 17"/>
          <p:cNvSpPr/>
          <p:nvPr>
            <p:custDataLst>
              <p:tags r:id="rId11"/>
            </p:custDataLst>
          </p:nvPr>
        </p:nvSpPr>
        <p:spPr>
          <a:xfrm>
            <a:off x="10594657" y="5168589"/>
            <a:ext cx="1069342" cy="1689418"/>
          </a:xfrm>
          <a:custGeom>
            <a:avLst/>
            <a:gdLst>
              <a:gd name="connsiteX0" fmla="*/ 534670 w 1069342"/>
              <a:gd name="connsiteY0" fmla="*/ 0 h 1689418"/>
              <a:gd name="connsiteX1" fmla="*/ 1069341 w 1069342"/>
              <a:gd name="connsiteY1" fmla="*/ 534671 h 1689418"/>
              <a:gd name="connsiteX2" fmla="*/ 1069342 w 1069342"/>
              <a:gd name="connsiteY2" fmla="*/ 1595756 h 1689418"/>
              <a:gd name="connsiteX3" fmla="*/ 1059897 w 1069342"/>
              <a:gd name="connsiteY3" fmla="*/ 1689418 h 1689418"/>
              <a:gd name="connsiteX4" fmla="*/ 9443 w 1069342"/>
              <a:gd name="connsiteY4" fmla="*/ 1689418 h 1689418"/>
              <a:gd name="connsiteX5" fmla="*/ 4 w 1069342"/>
              <a:gd name="connsiteY5" fmla="*/ 1595754 h 1689418"/>
              <a:gd name="connsiteX6" fmla="*/ 0 w 1069342"/>
              <a:gd name="connsiteY6" fmla="*/ 534672 h 1689418"/>
              <a:gd name="connsiteX7" fmla="*/ 534670 w 1069342"/>
              <a:gd name="connsiteY7" fmla="*/ 0 h 1689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9342" h="1689418">
                <a:moveTo>
                  <a:pt x="534670" y="0"/>
                </a:moveTo>
                <a:cubicBezTo>
                  <a:pt x="829961" y="1"/>
                  <a:pt x="1069343" y="239383"/>
                  <a:pt x="1069341" y="534671"/>
                </a:cubicBezTo>
                <a:lnTo>
                  <a:pt x="1069342" y="1595756"/>
                </a:lnTo>
                <a:lnTo>
                  <a:pt x="1059897" y="1689418"/>
                </a:lnTo>
                <a:lnTo>
                  <a:pt x="9443" y="1689418"/>
                </a:lnTo>
                <a:lnTo>
                  <a:pt x="4" y="1595754"/>
                </a:lnTo>
                <a:lnTo>
                  <a:pt x="0" y="534672"/>
                </a:lnTo>
                <a:cubicBezTo>
                  <a:pt x="2" y="239381"/>
                  <a:pt x="239379" y="1"/>
                  <a:pt x="534670" y="0"/>
                </a:cubicBezTo>
                <a:close/>
              </a:path>
            </a:pathLst>
          </a:custGeom>
          <a:pattFill prst="lgCheck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50" name="Freeform 18"/>
          <p:cNvSpPr/>
          <p:nvPr>
            <p:custDataLst>
              <p:tags r:id="rId12"/>
            </p:custDataLst>
          </p:nvPr>
        </p:nvSpPr>
        <p:spPr>
          <a:xfrm>
            <a:off x="9337049" y="3241044"/>
            <a:ext cx="1069341" cy="3616962"/>
          </a:xfrm>
          <a:custGeom>
            <a:avLst/>
            <a:gdLst>
              <a:gd name="connsiteX0" fmla="*/ 534670 w 1069341"/>
              <a:gd name="connsiteY0" fmla="*/ 0 h 3616962"/>
              <a:gd name="connsiteX1" fmla="*/ 1069341 w 1069341"/>
              <a:gd name="connsiteY1" fmla="*/ 534672 h 3616962"/>
              <a:gd name="connsiteX2" fmla="*/ 1069341 w 1069341"/>
              <a:gd name="connsiteY2" fmla="*/ 3522980 h 3616962"/>
              <a:gd name="connsiteX3" fmla="*/ 1059864 w 1069341"/>
              <a:gd name="connsiteY3" fmla="*/ 3616962 h 3616962"/>
              <a:gd name="connsiteX4" fmla="*/ 9474 w 1069341"/>
              <a:gd name="connsiteY4" fmla="*/ 3616961 h 3616962"/>
              <a:gd name="connsiteX5" fmla="*/ 2 w 1069341"/>
              <a:gd name="connsiteY5" fmla="*/ 3522980 h 3616962"/>
              <a:gd name="connsiteX6" fmla="*/ 1 w 1069341"/>
              <a:gd name="connsiteY6" fmla="*/ 534671 h 3616962"/>
              <a:gd name="connsiteX7" fmla="*/ 534670 w 1069341"/>
              <a:gd name="connsiteY7" fmla="*/ 0 h 3616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9341" h="3616962">
                <a:moveTo>
                  <a:pt x="534670" y="0"/>
                </a:moveTo>
                <a:cubicBezTo>
                  <a:pt x="829958" y="0"/>
                  <a:pt x="1069341" y="239381"/>
                  <a:pt x="1069341" y="534672"/>
                </a:cubicBezTo>
                <a:lnTo>
                  <a:pt x="1069341" y="3522980"/>
                </a:lnTo>
                <a:lnTo>
                  <a:pt x="1059864" y="3616962"/>
                </a:lnTo>
                <a:lnTo>
                  <a:pt x="9474" y="3616961"/>
                </a:lnTo>
                <a:lnTo>
                  <a:pt x="2" y="3522980"/>
                </a:lnTo>
                <a:lnTo>
                  <a:pt x="1" y="534671"/>
                </a:lnTo>
                <a:cubicBezTo>
                  <a:pt x="-2" y="239381"/>
                  <a:pt x="239380" y="1"/>
                  <a:pt x="534670" y="0"/>
                </a:cubicBez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22" name="Freeform 19"/>
          <p:cNvSpPr/>
          <p:nvPr>
            <p:custDataLst>
              <p:tags r:id="rId13"/>
            </p:custDataLst>
          </p:nvPr>
        </p:nvSpPr>
        <p:spPr>
          <a:xfrm>
            <a:off x="8077835" y="4608201"/>
            <a:ext cx="1069341" cy="2249805"/>
          </a:xfrm>
          <a:custGeom>
            <a:avLst/>
            <a:gdLst>
              <a:gd name="connsiteX0" fmla="*/ 534673 w 1069341"/>
              <a:gd name="connsiteY0" fmla="*/ 1 h 2249805"/>
              <a:gd name="connsiteX1" fmla="*/ 1069340 w 1069341"/>
              <a:gd name="connsiteY1" fmla="*/ 534669 h 2249805"/>
              <a:gd name="connsiteX2" fmla="*/ 1069341 w 1069341"/>
              <a:gd name="connsiteY2" fmla="*/ 2156460 h 2249805"/>
              <a:gd name="connsiteX3" fmla="*/ 1059934 w 1069341"/>
              <a:gd name="connsiteY3" fmla="*/ 2249805 h 2249805"/>
              <a:gd name="connsiteX4" fmla="*/ 9411 w 1069341"/>
              <a:gd name="connsiteY4" fmla="*/ 2249805 h 2249805"/>
              <a:gd name="connsiteX5" fmla="*/ 4 w 1069341"/>
              <a:gd name="connsiteY5" fmla="*/ 2156462 h 2249805"/>
              <a:gd name="connsiteX6" fmla="*/ 0 w 1069341"/>
              <a:gd name="connsiteY6" fmla="*/ 534673 h 2249805"/>
              <a:gd name="connsiteX7" fmla="*/ 534673 w 1069341"/>
              <a:gd name="connsiteY7" fmla="*/ 1 h 2249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9341" h="2249805">
                <a:moveTo>
                  <a:pt x="534673" y="1"/>
                </a:moveTo>
                <a:cubicBezTo>
                  <a:pt x="829961" y="0"/>
                  <a:pt x="1069340" y="239381"/>
                  <a:pt x="1069340" y="534669"/>
                </a:cubicBezTo>
                <a:lnTo>
                  <a:pt x="1069341" y="2156460"/>
                </a:lnTo>
                <a:lnTo>
                  <a:pt x="1059934" y="2249805"/>
                </a:lnTo>
                <a:lnTo>
                  <a:pt x="9411" y="2249805"/>
                </a:lnTo>
                <a:lnTo>
                  <a:pt x="4" y="2156462"/>
                </a:lnTo>
                <a:lnTo>
                  <a:pt x="0" y="534673"/>
                </a:lnTo>
                <a:cubicBezTo>
                  <a:pt x="2" y="239382"/>
                  <a:pt x="239380" y="1"/>
                  <a:pt x="534673" y="1"/>
                </a:cubicBezTo>
                <a:close/>
              </a:path>
            </a:pathLst>
          </a:custGeom>
          <a:pattFill prst="dashVert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1" name="椭圆 20"/>
          <p:cNvSpPr/>
          <p:nvPr>
            <p:custDataLst>
              <p:tags r:id="rId14"/>
            </p:custDataLst>
          </p:nvPr>
        </p:nvSpPr>
        <p:spPr>
          <a:xfrm>
            <a:off x="598170" y="5168900"/>
            <a:ext cx="1062990" cy="106299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>
            <p:custDataLst>
              <p:tags r:id="rId15"/>
            </p:custDataLst>
          </p:nvPr>
        </p:nvSpPr>
        <p:spPr>
          <a:xfrm>
            <a:off x="10596245" y="5168900"/>
            <a:ext cx="1062990" cy="106299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2" name="任意多边形 120"/>
          <p:cNvSpPr/>
          <p:nvPr>
            <p:custDataLst>
              <p:tags r:id="rId16"/>
            </p:custDataLst>
          </p:nvPr>
        </p:nvSpPr>
        <p:spPr>
          <a:xfrm>
            <a:off x="9963775" y="638"/>
            <a:ext cx="1069342" cy="1638934"/>
          </a:xfrm>
          <a:custGeom>
            <a:avLst/>
            <a:gdLst>
              <a:gd name="connsiteX0" fmla="*/ 1069342 w 1069342"/>
              <a:gd name="connsiteY0" fmla="*/ 0 h 1638934"/>
              <a:gd name="connsiteX1" fmla="*/ 1069341 w 1069342"/>
              <a:gd name="connsiteY1" fmla="*/ 1104264 h 1638934"/>
              <a:gd name="connsiteX2" fmla="*/ 534673 w 1069342"/>
              <a:gd name="connsiteY2" fmla="*/ 1638934 h 1638934"/>
              <a:gd name="connsiteX3" fmla="*/ 0 w 1069342"/>
              <a:gd name="connsiteY3" fmla="*/ 1104264 h 1638934"/>
              <a:gd name="connsiteX4" fmla="*/ 1 w 1069342"/>
              <a:gd name="connsiteY4" fmla="*/ 1 h 1638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2" h="1638934">
                <a:moveTo>
                  <a:pt x="1069342" y="0"/>
                </a:moveTo>
                <a:lnTo>
                  <a:pt x="1069341" y="1104264"/>
                </a:lnTo>
                <a:cubicBezTo>
                  <a:pt x="1069342" y="1399539"/>
                  <a:pt x="829949" y="1638934"/>
                  <a:pt x="534673" y="1638934"/>
                </a:cubicBezTo>
                <a:cubicBezTo>
                  <a:pt x="239394" y="1638935"/>
                  <a:pt x="5" y="1399538"/>
                  <a:pt x="0" y="1104264"/>
                </a:cubicBezTo>
                <a:lnTo>
                  <a:pt x="1" y="1"/>
                </a:lnTo>
                <a:close/>
              </a:path>
            </a:pathLst>
          </a:custGeom>
          <a:pattFill prst="openDmnd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692" name="任意多边形 135"/>
          <p:cNvSpPr/>
          <p:nvPr>
            <p:custDataLst>
              <p:tags r:id="rId17"/>
            </p:custDataLst>
          </p:nvPr>
        </p:nvSpPr>
        <p:spPr>
          <a:xfrm>
            <a:off x="904236" y="635"/>
            <a:ext cx="1069340" cy="1638934"/>
          </a:xfrm>
          <a:custGeom>
            <a:avLst/>
            <a:gdLst>
              <a:gd name="connsiteX0" fmla="*/ 3 w 1069340"/>
              <a:gd name="connsiteY0" fmla="*/ 0 h 1638934"/>
              <a:gd name="connsiteX1" fmla="*/ 1069340 w 1069340"/>
              <a:gd name="connsiteY1" fmla="*/ 1 h 1638934"/>
              <a:gd name="connsiteX2" fmla="*/ 1069339 w 1069340"/>
              <a:gd name="connsiteY2" fmla="*/ 1104267 h 1638934"/>
              <a:gd name="connsiteX3" fmla="*/ 534669 w 1069340"/>
              <a:gd name="connsiteY3" fmla="*/ 1638934 h 1638934"/>
              <a:gd name="connsiteX4" fmla="*/ 0 w 1069340"/>
              <a:gd name="connsiteY4" fmla="*/ 1104265 h 1638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0" h="1638934">
                <a:moveTo>
                  <a:pt x="3" y="0"/>
                </a:moveTo>
                <a:lnTo>
                  <a:pt x="1069340" y="1"/>
                </a:lnTo>
                <a:lnTo>
                  <a:pt x="1069339" y="1104267"/>
                </a:lnTo>
                <a:cubicBezTo>
                  <a:pt x="1069340" y="1399540"/>
                  <a:pt x="829945" y="1638935"/>
                  <a:pt x="534669" y="1638934"/>
                </a:cubicBezTo>
                <a:cubicBezTo>
                  <a:pt x="239395" y="1638935"/>
                  <a:pt x="1" y="1399540"/>
                  <a:pt x="0" y="1104265"/>
                </a:cubicBezTo>
                <a:close/>
              </a:path>
            </a:pathLst>
          </a:custGeom>
          <a:pattFill prst="dashUpDiag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620" name="任意多边形 137"/>
          <p:cNvSpPr/>
          <p:nvPr>
            <p:custDataLst>
              <p:tags r:id="rId18"/>
            </p:custDataLst>
          </p:nvPr>
        </p:nvSpPr>
        <p:spPr>
          <a:xfrm>
            <a:off x="2221863" y="637"/>
            <a:ext cx="1069341" cy="745488"/>
          </a:xfrm>
          <a:custGeom>
            <a:avLst/>
            <a:gdLst>
              <a:gd name="connsiteX0" fmla="*/ 1 w 1069341"/>
              <a:gd name="connsiteY0" fmla="*/ 0 h 745488"/>
              <a:gd name="connsiteX1" fmla="*/ 1069341 w 1069341"/>
              <a:gd name="connsiteY1" fmla="*/ 0 h 745488"/>
              <a:gd name="connsiteX2" fmla="*/ 1069338 w 1069341"/>
              <a:gd name="connsiteY2" fmla="*/ 210820 h 745488"/>
              <a:gd name="connsiteX3" fmla="*/ 534671 w 1069341"/>
              <a:gd name="connsiteY3" fmla="*/ 745488 h 745488"/>
              <a:gd name="connsiteX4" fmla="*/ 1 w 1069341"/>
              <a:gd name="connsiteY4" fmla="*/ 210821 h 745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745488">
                <a:moveTo>
                  <a:pt x="1" y="0"/>
                </a:moveTo>
                <a:lnTo>
                  <a:pt x="1069341" y="0"/>
                </a:lnTo>
                <a:lnTo>
                  <a:pt x="1069338" y="210820"/>
                </a:lnTo>
                <a:cubicBezTo>
                  <a:pt x="1069341" y="506094"/>
                  <a:pt x="829944" y="745490"/>
                  <a:pt x="534671" y="745488"/>
                </a:cubicBezTo>
                <a:cubicBezTo>
                  <a:pt x="239396" y="745490"/>
                  <a:pt x="-1" y="506094"/>
                  <a:pt x="1" y="210821"/>
                </a:cubicBezTo>
                <a:close/>
              </a:path>
            </a:pathLst>
          </a:custGeom>
          <a:pattFill prst="solidDmnd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558" name="任意多边形 139"/>
          <p:cNvSpPr/>
          <p:nvPr>
            <p:custDataLst>
              <p:tags r:id="rId19"/>
            </p:custDataLst>
          </p:nvPr>
        </p:nvSpPr>
        <p:spPr>
          <a:xfrm>
            <a:off x="8646156" y="636"/>
            <a:ext cx="1069343" cy="745488"/>
          </a:xfrm>
          <a:custGeom>
            <a:avLst/>
            <a:gdLst>
              <a:gd name="connsiteX0" fmla="*/ 0 w 1069343"/>
              <a:gd name="connsiteY0" fmla="*/ 0 h 745488"/>
              <a:gd name="connsiteX1" fmla="*/ 1069340 w 1069343"/>
              <a:gd name="connsiteY1" fmla="*/ 0 h 745488"/>
              <a:gd name="connsiteX2" fmla="*/ 1069343 w 1069343"/>
              <a:gd name="connsiteY2" fmla="*/ 210819 h 745488"/>
              <a:gd name="connsiteX3" fmla="*/ 534671 w 1069343"/>
              <a:gd name="connsiteY3" fmla="*/ 745488 h 745488"/>
              <a:gd name="connsiteX4" fmla="*/ 2 w 1069343"/>
              <a:gd name="connsiteY4" fmla="*/ 210820 h 745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3" h="745488">
                <a:moveTo>
                  <a:pt x="0" y="0"/>
                </a:moveTo>
                <a:lnTo>
                  <a:pt x="1069340" y="0"/>
                </a:lnTo>
                <a:lnTo>
                  <a:pt x="1069343" y="210819"/>
                </a:lnTo>
                <a:cubicBezTo>
                  <a:pt x="1069344" y="506093"/>
                  <a:pt x="829948" y="745487"/>
                  <a:pt x="534671" y="745488"/>
                </a:cubicBezTo>
                <a:cubicBezTo>
                  <a:pt x="239395" y="745491"/>
                  <a:pt x="3" y="506091"/>
                  <a:pt x="2" y="210820"/>
                </a:cubicBez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0"/>
            </p:custDataLst>
          </p:nvPr>
        </p:nvSpPr>
        <p:spPr>
          <a:xfrm>
            <a:off x="2697484" y="1735447"/>
            <a:ext cx="6797033" cy="1505597"/>
          </a:xfrm>
        </p:spPr>
        <p:txBody>
          <a:bodyPr vert="horz" lIns="101600" tIns="38100" rIns="25400" bIns="3810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6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2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2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2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94" name="内容占位符 693"/>
          <p:cNvSpPr>
            <a:spLocks noGrp="1"/>
          </p:cNvSpPr>
          <p:nvPr>
            <p:ph sz="quarter" idx="13" hasCustomPrompt="1"/>
            <p:custDataLst>
              <p:tags r:id="rId24"/>
            </p:custDataLst>
          </p:nvPr>
        </p:nvSpPr>
        <p:spPr>
          <a:xfrm>
            <a:off x="3153412" y="3271524"/>
            <a:ext cx="5885176" cy="833586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Aft>
                <a:spcPts val="0"/>
              </a:spcAft>
              <a:buNone/>
              <a:defRPr sz="3200" b="1"/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120"/>
          <p:cNvSpPr/>
          <p:nvPr>
            <p:custDataLst>
              <p:tags r:id="rId2"/>
            </p:custDataLst>
          </p:nvPr>
        </p:nvSpPr>
        <p:spPr>
          <a:xfrm rot="10800000">
            <a:off x="11401318" y="5956098"/>
            <a:ext cx="588452" cy="901894"/>
          </a:xfrm>
          <a:custGeom>
            <a:avLst/>
            <a:gdLst>
              <a:gd name="connsiteX0" fmla="*/ 1069344 w 1069344"/>
              <a:gd name="connsiteY0" fmla="*/ 0 h 1638935"/>
              <a:gd name="connsiteX1" fmla="*/ 1069344 w 1069344"/>
              <a:gd name="connsiteY1" fmla="*/ 1104266 h 1638935"/>
              <a:gd name="connsiteX2" fmla="*/ 534674 w 1069344"/>
              <a:gd name="connsiteY2" fmla="*/ 1638935 h 1638935"/>
              <a:gd name="connsiteX3" fmla="*/ 4 w 1069344"/>
              <a:gd name="connsiteY3" fmla="*/ 1104266 h 1638935"/>
              <a:gd name="connsiteX4" fmla="*/ 0 w 1069344"/>
              <a:gd name="connsiteY4" fmla="*/ 4 h 163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4" h="1638935">
                <a:moveTo>
                  <a:pt x="1069344" y="0"/>
                </a:moveTo>
                <a:lnTo>
                  <a:pt x="1069344" y="1104266"/>
                </a:lnTo>
                <a:cubicBezTo>
                  <a:pt x="1069340" y="1399540"/>
                  <a:pt x="829947" y="1638937"/>
                  <a:pt x="534674" y="1638935"/>
                </a:cubicBezTo>
                <a:cubicBezTo>
                  <a:pt x="239397" y="1638936"/>
                  <a:pt x="1" y="1399540"/>
                  <a:pt x="4" y="1104266"/>
                </a:cubicBezTo>
                <a:lnTo>
                  <a:pt x="0" y="4"/>
                </a:lnTo>
                <a:close/>
              </a:path>
            </a:pathLst>
          </a:custGeom>
          <a:pattFill prst="openDmnd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2" name="任意多边形 139"/>
          <p:cNvSpPr/>
          <p:nvPr>
            <p:custDataLst>
              <p:tags r:id="rId3"/>
            </p:custDataLst>
          </p:nvPr>
        </p:nvSpPr>
        <p:spPr>
          <a:xfrm rot="10800000">
            <a:off x="10676237" y="6447761"/>
            <a:ext cx="588453" cy="410238"/>
          </a:xfrm>
          <a:custGeom>
            <a:avLst/>
            <a:gdLst>
              <a:gd name="connsiteX0" fmla="*/ 0 w 1069346"/>
              <a:gd name="connsiteY0" fmla="*/ 0 h 745490"/>
              <a:gd name="connsiteX1" fmla="*/ 1069346 w 1069346"/>
              <a:gd name="connsiteY1" fmla="*/ 2 h 745490"/>
              <a:gd name="connsiteX2" fmla="*/ 1069343 w 1069346"/>
              <a:gd name="connsiteY2" fmla="*/ 210820 h 745490"/>
              <a:gd name="connsiteX3" fmla="*/ 534676 w 1069346"/>
              <a:gd name="connsiteY3" fmla="*/ 745490 h 745490"/>
              <a:gd name="connsiteX4" fmla="*/ 6 w 1069346"/>
              <a:gd name="connsiteY4" fmla="*/ 210820 h 74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6" h="745490">
                <a:moveTo>
                  <a:pt x="0" y="0"/>
                </a:moveTo>
                <a:lnTo>
                  <a:pt x="1069346" y="2"/>
                </a:lnTo>
                <a:lnTo>
                  <a:pt x="1069343" y="210820"/>
                </a:lnTo>
                <a:cubicBezTo>
                  <a:pt x="1069344" y="506094"/>
                  <a:pt x="829952" y="745488"/>
                  <a:pt x="534676" y="745490"/>
                </a:cubicBezTo>
                <a:cubicBezTo>
                  <a:pt x="239402" y="745490"/>
                  <a:pt x="2" y="506094"/>
                  <a:pt x="6" y="210820"/>
                </a:cubicBez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任意多边形 135"/>
          <p:cNvSpPr/>
          <p:nvPr>
            <p:custDataLst>
              <p:tags r:id="rId4"/>
            </p:custDataLst>
          </p:nvPr>
        </p:nvSpPr>
        <p:spPr>
          <a:xfrm>
            <a:off x="274066" y="15"/>
            <a:ext cx="630082" cy="965702"/>
          </a:xfrm>
          <a:custGeom>
            <a:avLst/>
            <a:gdLst>
              <a:gd name="connsiteX0" fmla="*/ 0 w 1069341"/>
              <a:gd name="connsiteY0" fmla="*/ 0 h 1638937"/>
              <a:gd name="connsiteX1" fmla="*/ 1069341 w 1069341"/>
              <a:gd name="connsiteY1" fmla="*/ 2 h 1638937"/>
              <a:gd name="connsiteX2" fmla="*/ 1069338 w 1069341"/>
              <a:gd name="connsiteY2" fmla="*/ 1104264 h 1638937"/>
              <a:gd name="connsiteX3" fmla="*/ 534671 w 1069341"/>
              <a:gd name="connsiteY3" fmla="*/ 1638937 h 1638937"/>
              <a:gd name="connsiteX4" fmla="*/ 2 w 1069341"/>
              <a:gd name="connsiteY4" fmla="*/ 1104266 h 163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1638937">
                <a:moveTo>
                  <a:pt x="0" y="0"/>
                </a:moveTo>
                <a:lnTo>
                  <a:pt x="1069341" y="2"/>
                </a:lnTo>
                <a:lnTo>
                  <a:pt x="1069338" y="1104264"/>
                </a:lnTo>
                <a:cubicBezTo>
                  <a:pt x="1069340" y="1399540"/>
                  <a:pt x="829947" y="1638938"/>
                  <a:pt x="534671" y="1638937"/>
                </a:cubicBezTo>
                <a:cubicBezTo>
                  <a:pt x="239397" y="1638937"/>
                  <a:pt x="1" y="1399542"/>
                  <a:pt x="2" y="1104266"/>
                </a:cubicBezTo>
                <a:close/>
              </a:path>
            </a:pathLst>
          </a:custGeom>
          <a:pattFill prst="dashUpDiag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5" name="任意多边形 137"/>
          <p:cNvSpPr/>
          <p:nvPr>
            <p:custDataLst>
              <p:tags r:id="rId5"/>
            </p:custDataLst>
          </p:nvPr>
        </p:nvSpPr>
        <p:spPr>
          <a:xfrm>
            <a:off x="1050437" y="0"/>
            <a:ext cx="630082" cy="439261"/>
          </a:xfrm>
          <a:custGeom>
            <a:avLst/>
            <a:gdLst>
              <a:gd name="connsiteX0" fmla="*/ 3 w 1069341"/>
              <a:gd name="connsiteY0" fmla="*/ 0 h 745490"/>
              <a:gd name="connsiteX1" fmla="*/ 1069341 w 1069341"/>
              <a:gd name="connsiteY1" fmla="*/ 2 h 745490"/>
              <a:gd name="connsiteX2" fmla="*/ 1069339 w 1069341"/>
              <a:gd name="connsiteY2" fmla="*/ 210820 h 745490"/>
              <a:gd name="connsiteX3" fmla="*/ 534671 w 1069341"/>
              <a:gd name="connsiteY3" fmla="*/ 745490 h 745490"/>
              <a:gd name="connsiteX4" fmla="*/ 1 w 1069341"/>
              <a:gd name="connsiteY4" fmla="*/ 210822 h 74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745490">
                <a:moveTo>
                  <a:pt x="3" y="0"/>
                </a:moveTo>
                <a:lnTo>
                  <a:pt x="1069341" y="2"/>
                </a:lnTo>
                <a:lnTo>
                  <a:pt x="1069339" y="210820"/>
                </a:lnTo>
                <a:cubicBezTo>
                  <a:pt x="1069339" y="506095"/>
                  <a:pt x="829947" y="745492"/>
                  <a:pt x="534671" y="745490"/>
                </a:cubicBezTo>
                <a:cubicBezTo>
                  <a:pt x="239397" y="745491"/>
                  <a:pt x="0" y="506097"/>
                  <a:pt x="1" y="210822"/>
                </a:cubicBezTo>
                <a:close/>
              </a:path>
            </a:pathLst>
          </a:custGeom>
          <a:pattFill prst="solidDmnd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>
            <p:custDataLst>
              <p:tags r:id="rId3"/>
            </p:custDataLst>
          </p:nvPr>
        </p:nvSpPr>
        <p:spPr>
          <a:xfrm rot="5400000">
            <a:off x="489903" y="375603"/>
            <a:ext cx="600075" cy="45720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" h="720">
                <a:moveTo>
                  <a:pt x="0" y="0"/>
                </a:moveTo>
                <a:lnTo>
                  <a:pt x="585" y="0"/>
                </a:lnTo>
                <a:cubicBezTo>
                  <a:pt x="784" y="0"/>
                  <a:pt x="945" y="161"/>
                  <a:pt x="945" y="360"/>
                </a:cubicBezTo>
                <a:cubicBezTo>
                  <a:pt x="945" y="559"/>
                  <a:pt x="784" y="720"/>
                  <a:pt x="585" y="720"/>
                </a:cubicBezTo>
                <a:lnTo>
                  <a:pt x="0" y="720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2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4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5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6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3" name="任意多边形 120"/>
          <p:cNvSpPr/>
          <p:nvPr>
            <p:custDataLst>
              <p:tags r:id="rId3"/>
            </p:custDataLst>
          </p:nvPr>
        </p:nvSpPr>
        <p:spPr>
          <a:xfrm rot="10800000">
            <a:off x="11401318" y="5956098"/>
            <a:ext cx="588452" cy="901894"/>
          </a:xfrm>
          <a:custGeom>
            <a:avLst/>
            <a:gdLst>
              <a:gd name="connsiteX0" fmla="*/ 1069344 w 1069344"/>
              <a:gd name="connsiteY0" fmla="*/ 0 h 1638935"/>
              <a:gd name="connsiteX1" fmla="*/ 1069344 w 1069344"/>
              <a:gd name="connsiteY1" fmla="*/ 1104266 h 1638935"/>
              <a:gd name="connsiteX2" fmla="*/ 534674 w 1069344"/>
              <a:gd name="connsiteY2" fmla="*/ 1638935 h 1638935"/>
              <a:gd name="connsiteX3" fmla="*/ 4 w 1069344"/>
              <a:gd name="connsiteY3" fmla="*/ 1104266 h 1638935"/>
              <a:gd name="connsiteX4" fmla="*/ 0 w 1069344"/>
              <a:gd name="connsiteY4" fmla="*/ 4 h 163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4" h="1638935">
                <a:moveTo>
                  <a:pt x="1069344" y="0"/>
                </a:moveTo>
                <a:lnTo>
                  <a:pt x="1069344" y="1104266"/>
                </a:lnTo>
                <a:cubicBezTo>
                  <a:pt x="1069340" y="1399540"/>
                  <a:pt x="829947" y="1638937"/>
                  <a:pt x="534674" y="1638935"/>
                </a:cubicBezTo>
                <a:cubicBezTo>
                  <a:pt x="239397" y="1638936"/>
                  <a:pt x="1" y="1399540"/>
                  <a:pt x="4" y="1104266"/>
                </a:cubicBezTo>
                <a:lnTo>
                  <a:pt x="0" y="4"/>
                </a:lnTo>
                <a:close/>
              </a:path>
            </a:pathLst>
          </a:custGeom>
          <a:pattFill prst="openDmnd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任意多边形 139"/>
          <p:cNvSpPr/>
          <p:nvPr>
            <p:custDataLst>
              <p:tags r:id="rId4"/>
            </p:custDataLst>
          </p:nvPr>
        </p:nvSpPr>
        <p:spPr>
          <a:xfrm rot="10800000">
            <a:off x="10676237" y="6447761"/>
            <a:ext cx="588453" cy="410238"/>
          </a:xfrm>
          <a:custGeom>
            <a:avLst/>
            <a:gdLst>
              <a:gd name="connsiteX0" fmla="*/ 0 w 1069346"/>
              <a:gd name="connsiteY0" fmla="*/ 0 h 745490"/>
              <a:gd name="connsiteX1" fmla="*/ 1069346 w 1069346"/>
              <a:gd name="connsiteY1" fmla="*/ 2 h 745490"/>
              <a:gd name="connsiteX2" fmla="*/ 1069343 w 1069346"/>
              <a:gd name="connsiteY2" fmla="*/ 210820 h 745490"/>
              <a:gd name="connsiteX3" fmla="*/ 534676 w 1069346"/>
              <a:gd name="connsiteY3" fmla="*/ 745490 h 745490"/>
              <a:gd name="connsiteX4" fmla="*/ 6 w 1069346"/>
              <a:gd name="connsiteY4" fmla="*/ 210820 h 74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6" h="745490">
                <a:moveTo>
                  <a:pt x="0" y="0"/>
                </a:moveTo>
                <a:lnTo>
                  <a:pt x="1069346" y="2"/>
                </a:lnTo>
                <a:lnTo>
                  <a:pt x="1069343" y="210820"/>
                </a:lnTo>
                <a:cubicBezTo>
                  <a:pt x="1069344" y="506094"/>
                  <a:pt x="829952" y="745488"/>
                  <a:pt x="534676" y="745490"/>
                </a:cubicBezTo>
                <a:cubicBezTo>
                  <a:pt x="239402" y="745490"/>
                  <a:pt x="2" y="506094"/>
                  <a:pt x="6" y="210820"/>
                </a:cubicBez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5" name="任意多边形 135"/>
          <p:cNvSpPr/>
          <p:nvPr>
            <p:custDataLst>
              <p:tags r:id="rId5"/>
            </p:custDataLst>
          </p:nvPr>
        </p:nvSpPr>
        <p:spPr>
          <a:xfrm>
            <a:off x="274066" y="15"/>
            <a:ext cx="630082" cy="965702"/>
          </a:xfrm>
          <a:custGeom>
            <a:avLst/>
            <a:gdLst>
              <a:gd name="connsiteX0" fmla="*/ 0 w 1069341"/>
              <a:gd name="connsiteY0" fmla="*/ 0 h 1638937"/>
              <a:gd name="connsiteX1" fmla="*/ 1069341 w 1069341"/>
              <a:gd name="connsiteY1" fmla="*/ 2 h 1638937"/>
              <a:gd name="connsiteX2" fmla="*/ 1069338 w 1069341"/>
              <a:gd name="connsiteY2" fmla="*/ 1104264 h 1638937"/>
              <a:gd name="connsiteX3" fmla="*/ 534671 w 1069341"/>
              <a:gd name="connsiteY3" fmla="*/ 1638937 h 1638937"/>
              <a:gd name="connsiteX4" fmla="*/ 2 w 1069341"/>
              <a:gd name="connsiteY4" fmla="*/ 1104266 h 163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1638937">
                <a:moveTo>
                  <a:pt x="0" y="0"/>
                </a:moveTo>
                <a:lnTo>
                  <a:pt x="1069341" y="2"/>
                </a:lnTo>
                <a:lnTo>
                  <a:pt x="1069338" y="1104264"/>
                </a:lnTo>
                <a:cubicBezTo>
                  <a:pt x="1069340" y="1399540"/>
                  <a:pt x="829947" y="1638938"/>
                  <a:pt x="534671" y="1638937"/>
                </a:cubicBezTo>
                <a:cubicBezTo>
                  <a:pt x="239397" y="1638937"/>
                  <a:pt x="1" y="1399542"/>
                  <a:pt x="2" y="1104266"/>
                </a:cubicBezTo>
                <a:close/>
              </a:path>
            </a:pathLst>
          </a:custGeom>
          <a:pattFill prst="dashUpDiag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2" name="任意多边形 137"/>
          <p:cNvSpPr/>
          <p:nvPr>
            <p:custDataLst>
              <p:tags r:id="rId6"/>
            </p:custDataLst>
          </p:nvPr>
        </p:nvSpPr>
        <p:spPr>
          <a:xfrm>
            <a:off x="1050437" y="0"/>
            <a:ext cx="630082" cy="439261"/>
          </a:xfrm>
          <a:custGeom>
            <a:avLst/>
            <a:gdLst>
              <a:gd name="connsiteX0" fmla="*/ 3 w 1069341"/>
              <a:gd name="connsiteY0" fmla="*/ 0 h 745490"/>
              <a:gd name="connsiteX1" fmla="*/ 1069341 w 1069341"/>
              <a:gd name="connsiteY1" fmla="*/ 2 h 745490"/>
              <a:gd name="connsiteX2" fmla="*/ 1069339 w 1069341"/>
              <a:gd name="connsiteY2" fmla="*/ 210820 h 745490"/>
              <a:gd name="connsiteX3" fmla="*/ 534671 w 1069341"/>
              <a:gd name="connsiteY3" fmla="*/ 745490 h 745490"/>
              <a:gd name="connsiteX4" fmla="*/ 1 w 1069341"/>
              <a:gd name="connsiteY4" fmla="*/ 210822 h 74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745490">
                <a:moveTo>
                  <a:pt x="3" y="0"/>
                </a:moveTo>
                <a:lnTo>
                  <a:pt x="1069341" y="2"/>
                </a:lnTo>
                <a:lnTo>
                  <a:pt x="1069339" y="210820"/>
                </a:lnTo>
                <a:cubicBezTo>
                  <a:pt x="1069339" y="506095"/>
                  <a:pt x="829947" y="745492"/>
                  <a:pt x="534671" y="745490"/>
                </a:cubicBezTo>
                <a:cubicBezTo>
                  <a:pt x="239397" y="745491"/>
                  <a:pt x="0" y="506097"/>
                  <a:pt x="1" y="210822"/>
                </a:cubicBezTo>
                <a:close/>
              </a:path>
            </a:pathLst>
          </a:custGeom>
          <a:pattFill prst="solidDmnd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3" name="任意多边形 120"/>
          <p:cNvSpPr/>
          <p:nvPr>
            <p:custDataLst>
              <p:tags r:id="rId3"/>
            </p:custDataLst>
          </p:nvPr>
        </p:nvSpPr>
        <p:spPr>
          <a:xfrm rot="10800000">
            <a:off x="11401318" y="5956098"/>
            <a:ext cx="588452" cy="901894"/>
          </a:xfrm>
          <a:custGeom>
            <a:avLst/>
            <a:gdLst>
              <a:gd name="connsiteX0" fmla="*/ 1069344 w 1069344"/>
              <a:gd name="connsiteY0" fmla="*/ 0 h 1638935"/>
              <a:gd name="connsiteX1" fmla="*/ 1069344 w 1069344"/>
              <a:gd name="connsiteY1" fmla="*/ 1104266 h 1638935"/>
              <a:gd name="connsiteX2" fmla="*/ 534674 w 1069344"/>
              <a:gd name="connsiteY2" fmla="*/ 1638935 h 1638935"/>
              <a:gd name="connsiteX3" fmla="*/ 4 w 1069344"/>
              <a:gd name="connsiteY3" fmla="*/ 1104266 h 1638935"/>
              <a:gd name="connsiteX4" fmla="*/ 0 w 1069344"/>
              <a:gd name="connsiteY4" fmla="*/ 4 h 163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4" h="1638935">
                <a:moveTo>
                  <a:pt x="1069344" y="0"/>
                </a:moveTo>
                <a:lnTo>
                  <a:pt x="1069344" y="1104266"/>
                </a:lnTo>
                <a:cubicBezTo>
                  <a:pt x="1069340" y="1399540"/>
                  <a:pt x="829947" y="1638937"/>
                  <a:pt x="534674" y="1638935"/>
                </a:cubicBezTo>
                <a:cubicBezTo>
                  <a:pt x="239397" y="1638936"/>
                  <a:pt x="1" y="1399540"/>
                  <a:pt x="4" y="1104266"/>
                </a:cubicBezTo>
                <a:lnTo>
                  <a:pt x="0" y="4"/>
                </a:lnTo>
                <a:close/>
              </a:path>
            </a:pathLst>
          </a:custGeom>
          <a:pattFill prst="openDmnd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任意多边形 139"/>
          <p:cNvSpPr/>
          <p:nvPr>
            <p:custDataLst>
              <p:tags r:id="rId4"/>
            </p:custDataLst>
          </p:nvPr>
        </p:nvSpPr>
        <p:spPr>
          <a:xfrm rot="10800000">
            <a:off x="10676237" y="6447761"/>
            <a:ext cx="588453" cy="410238"/>
          </a:xfrm>
          <a:custGeom>
            <a:avLst/>
            <a:gdLst>
              <a:gd name="connsiteX0" fmla="*/ 0 w 1069346"/>
              <a:gd name="connsiteY0" fmla="*/ 0 h 745490"/>
              <a:gd name="connsiteX1" fmla="*/ 1069346 w 1069346"/>
              <a:gd name="connsiteY1" fmla="*/ 2 h 745490"/>
              <a:gd name="connsiteX2" fmla="*/ 1069343 w 1069346"/>
              <a:gd name="connsiteY2" fmla="*/ 210820 h 745490"/>
              <a:gd name="connsiteX3" fmla="*/ 534676 w 1069346"/>
              <a:gd name="connsiteY3" fmla="*/ 745490 h 745490"/>
              <a:gd name="connsiteX4" fmla="*/ 6 w 1069346"/>
              <a:gd name="connsiteY4" fmla="*/ 210820 h 74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6" h="745490">
                <a:moveTo>
                  <a:pt x="0" y="0"/>
                </a:moveTo>
                <a:lnTo>
                  <a:pt x="1069346" y="2"/>
                </a:lnTo>
                <a:lnTo>
                  <a:pt x="1069343" y="210820"/>
                </a:lnTo>
                <a:cubicBezTo>
                  <a:pt x="1069344" y="506094"/>
                  <a:pt x="829952" y="745488"/>
                  <a:pt x="534676" y="745490"/>
                </a:cubicBezTo>
                <a:cubicBezTo>
                  <a:pt x="239402" y="745490"/>
                  <a:pt x="2" y="506094"/>
                  <a:pt x="6" y="210820"/>
                </a:cubicBez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5" name="任意多边形 135"/>
          <p:cNvSpPr/>
          <p:nvPr>
            <p:custDataLst>
              <p:tags r:id="rId5"/>
            </p:custDataLst>
          </p:nvPr>
        </p:nvSpPr>
        <p:spPr>
          <a:xfrm>
            <a:off x="274066" y="15"/>
            <a:ext cx="630082" cy="965702"/>
          </a:xfrm>
          <a:custGeom>
            <a:avLst/>
            <a:gdLst>
              <a:gd name="connsiteX0" fmla="*/ 0 w 1069341"/>
              <a:gd name="connsiteY0" fmla="*/ 0 h 1638937"/>
              <a:gd name="connsiteX1" fmla="*/ 1069341 w 1069341"/>
              <a:gd name="connsiteY1" fmla="*/ 2 h 1638937"/>
              <a:gd name="connsiteX2" fmla="*/ 1069338 w 1069341"/>
              <a:gd name="connsiteY2" fmla="*/ 1104264 h 1638937"/>
              <a:gd name="connsiteX3" fmla="*/ 534671 w 1069341"/>
              <a:gd name="connsiteY3" fmla="*/ 1638937 h 1638937"/>
              <a:gd name="connsiteX4" fmla="*/ 2 w 1069341"/>
              <a:gd name="connsiteY4" fmla="*/ 1104266 h 163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1638937">
                <a:moveTo>
                  <a:pt x="0" y="0"/>
                </a:moveTo>
                <a:lnTo>
                  <a:pt x="1069341" y="2"/>
                </a:lnTo>
                <a:lnTo>
                  <a:pt x="1069338" y="1104264"/>
                </a:lnTo>
                <a:cubicBezTo>
                  <a:pt x="1069340" y="1399540"/>
                  <a:pt x="829947" y="1638938"/>
                  <a:pt x="534671" y="1638937"/>
                </a:cubicBezTo>
                <a:cubicBezTo>
                  <a:pt x="239397" y="1638937"/>
                  <a:pt x="1" y="1399542"/>
                  <a:pt x="2" y="1104266"/>
                </a:cubicBezTo>
                <a:close/>
              </a:path>
            </a:pathLst>
          </a:custGeom>
          <a:pattFill prst="dashUpDiag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2" name="任意多边形 137"/>
          <p:cNvSpPr/>
          <p:nvPr>
            <p:custDataLst>
              <p:tags r:id="rId6"/>
            </p:custDataLst>
          </p:nvPr>
        </p:nvSpPr>
        <p:spPr>
          <a:xfrm>
            <a:off x="1050437" y="0"/>
            <a:ext cx="630082" cy="439261"/>
          </a:xfrm>
          <a:custGeom>
            <a:avLst/>
            <a:gdLst>
              <a:gd name="connsiteX0" fmla="*/ 3 w 1069341"/>
              <a:gd name="connsiteY0" fmla="*/ 0 h 745490"/>
              <a:gd name="connsiteX1" fmla="*/ 1069341 w 1069341"/>
              <a:gd name="connsiteY1" fmla="*/ 2 h 745490"/>
              <a:gd name="connsiteX2" fmla="*/ 1069339 w 1069341"/>
              <a:gd name="connsiteY2" fmla="*/ 210820 h 745490"/>
              <a:gd name="connsiteX3" fmla="*/ 534671 w 1069341"/>
              <a:gd name="connsiteY3" fmla="*/ 745490 h 745490"/>
              <a:gd name="connsiteX4" fmla="*/ 1 w 1069341"/>
              <a:gd name="connsiteY4" fmla="*/ 210822 h 74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745490">
                <a:moveTo>
                  <a:pt x="3" y="0"/>
                </a:moveTo>
                <a:lnTo>
                  <a:pt x="1069341" y="2"/>
                </a:lnTo>
                <a:lnTo>
                  <a:pt x="1069339" y="210820"/>
                </a:lnTo>
                <a:cubicBezTo>
                  <a:pt x="1069339" y="506095"/>
                  <a:pt x="829947" y="745492"/>
                  <a:pt x="534671" y="745490"/>
                </a:cubicBezTo>
                <a:cubicBezTo>
                  <a:pt x="239397" y="745491"/>
                  <a:pt x="0" y="506097"/>
                  <a:pt x="1" y="210822"/>
                </a:cubicBezTo>
                <a:close/>
              </a:path>
            </a:pathLst>
          </a:custGeom>
          <a:pattFill prst="solidDmnd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6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3" name="任意多边形 120"/>
          <p:cNvSpPr/>
          <p:nvPr>
            <p:custDataLst>
              <p:tags r:id="rId3"/>
            </p:custDataLst>
          </p:nvPr>
        </p:nvSpPr>
        <p:spPr>
          <a:xfrm rot="10800000">
            <a:off x="11401318" y="5956098"/>
            <a:ext cx="588452" cy="901894"/>
          </a:xfrm>
          <a:custGeom>
            <a:avLst/>
            <a:gdLst>
              <a:gd name="connsiteX0" fmla="*/ 1069344 w 1069344"/>
              <a:gd name="connsiteY0" fmla="*/ 0 h 1638935"/>
              <a:gd name="connsiteX1" fmla="*/ 1069344 w 1069344"/>
              <a:gd name="connsiteY1" fmla="*/ 1104266 h 1638935"/>
              <a:gd name="connsiteX2" fmla="*/ 534674 w 1069344"/>
              <a:gd name="connsiteY2" fmla="*/ 1638935 h 1638935"/>
              <a:gd name="connsiteX3" fmla="*/ 4 w 1069344"/>
              <a:gd name="connsiteY3" fmla="*/ 1104266 h 1638935"/>
              <a:gd name="connsiteX4" fmla="*/ 0 w 1069344"/>
              <a:gd name="connsiteY4" fmla="*/ 4 h 163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4" h="1638935">
                <a:moveTo>
                  <a:pt x="1069344" y="0"/>
                </a:moveTo>
                <a:lnTo>
                  <a:pt x="1069344" y="1104266"/>
                </a:lnTo>
                <a:cubicBezTo>
                  <a:pt x="1069340" y="1399540"/>
                  <a:pt x="829947" y="1638937"/>
                  <a:pt x="534674" y="1638935"/>
                </a:cubicBezTo>
                <a:cubicBezTo>
                  <a:pt x="239397" y="1638936"/>
                  <a:pt x="1" y="1399540"/>
                  <a:pt x="4" y="1104266"/>
                </a:cubicBezTo>
                <a:lnTo>
                  <a:pt x="0" y="4"/>
                </a:lnTo>
                <a:close/>
              </a:path>
            </a:pathLst>
          </a:custGeom>
          <a:pattFill prst="openDmnd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任意多边形 139"/>
          <p:cNvSpPr/>
          <p:nvPr>
            <p:custDataLst>
              <p:tags r:id="rId4"/>
            </p:custDataLst>
          </p:nvPr>
        </p:nvSpPr>
        <p:spPr>
          <a:xfrm rot="10800000">
            <a:off x="10676237" y="6447761"/>
            <a:ext cx="588453" cy="410238"/>
          </a:xfrm>
          <a:custGeom>
            <a:avLst/>
            <a:gdLst>
              <a:gd name="connsiteX0" fmla="*/ 0 w 1069346"/>
              <a:gd name="connsiteY0" fmla="*/ 0 h 745490"/>
              <a:gd name="connsiteX1" fmla="*/ 1069346 w 1069346"/>
              <a:gd name="connsiteY1" fmla="*/ 2 h 745490"/>
              <a:gd name="connsiteX2" fmla="*/ 1069343 w 1069346"/>
              <a:gd name="connsiteY2" fmla="*/ 210820 h 745490"/>
              <a:gd name="connsiteX3" fmla="*/ 534676 w 1069346"/>
              <a:gd name="connsiteY3" fmla="*/ 745490 h 745490"/>
              <a:gd name="connsiteX4" fmla="*/ 6 w 1069346"/>
              <a:gd name="connsiteY4" fmla="*/ 210820 h 74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6" h="745490">
                <a:moveTo>
                  <a:pt x="0" y="0"/>
                </a:moveTo>
                <a:lnTo>
                  <a:pt x="1069346" y="2"/>
                </a:lnTo>
                <a:lnTo>
                  <a:pt x="1069343" y="210820"/>
                </a:lnTo>
                <a:cubicBezTo>
                  <a:pt x="1069344" y="506094"/>
                  <a:pt x="829952" y="745488"/>
                  <a:pt x="534676" y="745490"/>
                </a:cubicBezTo>
                <a:cubicBezTo>
                  <a:pt x="239402" y="745490"/>
                  <a:pt x="2" y="506094"/>
                  <a:pt x="6" y="210820"/>
                </a:cubicBez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5" name="任意多边形 135"/>
          <p:cNvSpPr/>
          <p:nvPr>
            <p:custDataLst>
              <p:tags r:id="rId5"/>
            </p:custDataLst>
          </p:nvPr>
        </p:nvSpPr>
        <p:spPr>
          <a:xfrm>
            <a:off x="274066" y="15"/>
            <a:ext cx="630082" cy="965702"/>
          </a:xfrm>
          <a:custGeom>
            <a:avLst/>
            <a:gdLst>
              <a:gd name="connsiteX0" fmla="*/ 0 w 1069341"/>
              <a:gd name="connsiteY0" fmla="*/ 0 h 1638937"/>
              <a:gd name="connsiteX1" fmla="*/ 1069341 w 1069341"/>
              <a:gd name="connsiteY1" fmla="*/ 2 h 1638937"/>
              <a:gd name="connsiteX2" fmla="*/ 1069338 w 1069341"/>
              <a:gd name="connsiteY2" fmla="*/ 1104264 h 1638937"/>
              <a:gd name="connsiteX3" fmla="*/ 534671 w 1069341"/>
              <a:gd name="connsiteY3" fmla="*/ 1638937 h 1638937"/>
              <a:gd name="connsiteX4" fmla="*/ 2 w 1069341"/>
              <a:gd name="connsiteY4" fmla="*/ 1104266 h 163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1638937">
                <a:moveTo>
                  <a:pt x="0" y="0"/>
                </a:moveTo>
                <a:lnTo>
                  <a:pt x="1069341" y="2"/>
                </a:lnTo>
                <a:lnTo>
                  <a:pt x="1069338" y="1104264"/>
                </a:lnTo>
                <a:cubicBezTo>
                  <a:pt x="1069340" y="1399540"/>
                  <a:pt x="829947" y="1638938"/>
                  <a:pt x="534671" y="1638937"/>
                </a:cubicBezTo>
                <a:cubicBezTo>
                  <a:pt x="239397" y="1638937"/>
                  <a:pt x="1" y="1399542"/>
                  <a:pt x="2" y="1104266"/>
                </a:cubicBezTo>
                <a:close/>
              </a:path>
            </a:pathLst>
          </a:custGeom>
          <a:pattFill prst="dashUpDiag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2" name="任意多边形 137"/>
          <p:cNvSpPr/>
          <p:nvPr>
            <p:custDataLst>
              <p:tags r:id="rId6"/>
            </p:custDataLst>
          </p:nvPr>
        </p:nvSpPr>
        <p:spPr>
          <a:xfrm>
            <a:off x="1050437" y="0"/>
            <a:ext cx="630082" cy="439261"/>
          </a:xfrm>
          <a:custGeom>
            <a:avLst/>
            <a:gdLst>
              <a:gd name="connsiteX0" fmla="*/ 3 w 1069341"/>
              <a:gd name="connsiteY0" fmla="*/ 0 h 745490"/>
              <a:gd name="connsiteX1" fmla="*/ 1069341 w 1069341"/>
              <a:gd name="connsiteY1" fmla="*/ 2 h 745490"/>
              <a:gd name="connsiteX2" fmla="*/ 1069339 w 1069341"/>
              <a:gd name="connsiteY2" fmla="*/ 210820 h 745490"/>
              <a:gd name="connsiteX3" fmla="*/ 534671 w 1069341"/>
              <a:gd name="connsiteY3" fmla="*/ 745490 h 745490"/>
              <a:gd name="connsiteX4" fmla="*/ 1 w 1069341"/>
              <a:gd name="connsiteY4" fmla="*/ 210822 h 74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745490">
                <a:moveTo>
                  <a:pt x="3" y="0"/>
                </a:moveTo>
                <a:lnTo>
                  <a:pt x="1069341" y="2"/>
                </a:lnTo>
                <a:lnTo>
                  <a:pt x="1069339" y="210820"/>
                </a:lnTo>
                <a:cubicBezTo>
                  <a:pt x="1069339" y="506095"/>
                  <a:pt x="829947" y="745492"/>
                  <a:pt x="534671" y="745490"/>
                </a:cubicBezTo>
                <a:cubicBezTo>
                  <a:pt x="239397" y="745491"/>
                  <a:pt x="0" y="506097"/>
                  <a:pt x="1" y="210822"/>
                </a:cubicBezTo>
                <a:close/>
              </a:path>
            </a:pathLst>
          </a:custGeom>
          <a:pattFill prst="solidDmnd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6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7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7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8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9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任意多边形 2"/>
          <p:cNvSpPr/>
          <p:nvPr>
            <p:custDataLst>
              <p:tags r:id="rId11"/>
            </p:custDataLst>
          </p:nvPr>
        </p:nvSpPr>
        <p:spPr>
          <a:xfrm>
            <a:off x="-635" y="237490"/>
            <a:ext cx="553085" cy="44450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02" h="725">
                <a:moveTo>
                  <a:pt x="0" y="0"/>
                </a:moveTo>
                <a:lnTo>
                  <a:pt x="540" y="0"/>
                </a:lnTo>
                <a:cubicBezTo>
                  <a:pt x="740" y="0"/>
                  <a:pt x="902" y="162"/>
                  <a:pt x="902" y="363"/>
                </a:cubicBezTo>
                <a:cubicBezTo>
                  <a:pt x="902" y="563"/>
                  <a:pt x="740" y="725"/>
                  <a:pt x="540" y="725"/>
                </a:cubicBezTo>
                <a:lnTo>
                  <a:pt x="0" y="725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3" name="Freeform 18"/>
          <p:cNvSpPr/>
          <p:nvPr>
            <p:custDataLst>
              <p:tags r:id="rId3"/>
            </p:custDataLst>
          </p:nvPr>
        </p:nvSpPr>
        <p:spPr>
          <a:xfrm>
            <a:off x="11171042" y="3217894"/>
            <a:ext cx="792592" cy="2680881"/>
          </a:xfrm>
          <a:custGeom>
            <a:avLst/>
            <a:gdLst>
              <a:gd name="connsiteX0" fmla="*/ 534670 w 1069341"/>
              <a:gd name="connsiteY0" fmla="*/ 0 h 3616962"/>
              <a:gd name="connsiteX1" fmla="*/ 1069341 w 1069341"/>
              <a:gd name="connsiteY1" fmla="*/ 534672 h 3616962"/>
              <a:gd name="connsiteX2" fmla="*/ 1069341 w 1069341"/>
              <a:gd name="connsiteY2" fmla="*/ 3522980 h 3616962"/>
              <a:gd name="connsiteX3" fmla="*/ 1059864 w 1069341"/>
              <a:gd name="connsiteY3" fmla="*/ 3616962 h 3616962"/>
              <a:gd name="connsiteX4" fmla="*/ 9474 w 1069341"/>
              <a:gd name="connsiteY4" fmla="*/ 3616961 h 3616962"/>
              <a:gd name="connsiteX5" fmla="*/ 2 w 1069341"/>
              <a:gd name="connsiteY5" fmla="*/ 3522980 h 3616962"/>
              <a:gd name="connsiteX6" fmla="*/ 1 w 1069341"/>
              <a:gd name="connsiteY6" fmla="*/ 534671 h 3616962"/>
              <a:gd name="connsiteX7" fmla="*/ 534670 w 1069341"/>
              <a:gd name="connsiteY7" fmla="*/ 0 h 3616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9341" h="3616962">
                <a:moveTo>
                  <a:pt x="534670" y="0"/>
                </a:moveTo>
                <a:cubicBezTo>
                  <a:pt x="829958" y="0"/>
                  <a:pt x="1069341" y="239381"/>
                  <a:pt x="1069341" y="534672"/>
                </a:cubicBezTo>
                <a:lnTo>
                  <a:pt x="1069341" y="3522980"/>
                </a:lnTo>
                <a:lnTo>
                  <a:pt x="1059864" y="3616962"/>
                </a:lnTo>
                <a:lnTo>
                  <a:pt x="9474" y="3616961"/>
                </a:lnTo>
                <a:lnTo>
                  <a:pt x="2" y="3522980"/>
                </a:lnTo>
                <a:lnTo>
                  <a:pt x="1" y="534671"/>
                </a:lnTo>
                <a:cubicBezTo>
                  <a:pt x="-2" y="239381"/>
                  <a:pt x="239380" y="1"/>
                  <a:pt x="534670" y="0"/>
                </a:cubicBez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Freeform 19"/>
          <p:cNvSpPr/>
          <p:nvPr>
            <p:custDataLst>
              <p:tags r:id="rId4"/>
            </p:custDataLst>
          </p:nvPr>
        </p:nvSpPr>
        <p:spPr>
          <a:xfrm>
            <a:off x="10212946" y="4231228"/>
            <a:ext cx="792592" cy="1667548"/>
          </a:xfrm>
          <a:custGeom>
            <a:avLst/>
            <a:gdLst>
              <a:gd name="connsiteX0" fmla="*/ 534673 w 1069341"/>
              <a:gd name="connsiteY0" fmla="*/ 1 h 2249805"/>
              <a:gd name="connsiteX1" fmla="*/ 1069340 w 1069341"/>
              <a:gd name="connsiteY1" fmla="*/ 534669 h 2249805"/>
              <a:gd name="connsiteX2" fmla="*/ 1069341 w 1069341"/>
              <a:gd name="connsiteY2" fmla="*/ 2156460 h 2249805"/>
              <a:gd name="connsiteX3" fmla="*/ 1059934 w 1069341"/>
              <a:gd name="connsiteY3" fmla="*/ 2249805 h 2249805"/>
              <a:gd name="connsiteX4" fmla="*/ 9411 w 1069341"/>
              <a:gd name="connsiteY4" fmla="*/ 2249805 h 2249805"/>
              <a:gd name="connsiteX5" fmla="*/ 4 w 1069341"/>
              <a:gd name="connsiteY5" fmla="*/ 2156462 h 2249805"/>
              <a:gd name="connsiteX6" fmla="*/ 0 w 1069341"/>
              <a:gd name="connsiteY6" fmla="*/ 534673 h 2249805"/>
              <a:gd name="connsiteX7" fmla="*/ 534673 w 1069341"/>
              <a:gd name="connsiteY7" fmla="*/ 1 h 2249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9341" h="2249805">
                <a:moveTo>
                  <a:pt x="534673" y="1"/>
                </a:moveTo>
                <a:cubicBezTo>
                  <a:pt x="829961" y="0"/>
                  <a:pt x="1069340" y="239381"/>
                  <a:pt x="1069340" y="534669"/>
                </a:cubicBezTo>
                <a:lnTo>
                  <a:pt x="1069341" y="2156460"/>
                </a:lnTo>
                <a:lnTo>
                  <a:pt x="1059934" y="2249805"/>
                </a:lnTo>
                <a:lnTo>
                  <a:pt x="9411" y="2249805"/>
                </a:lnTo>
                <a:lnTo>
                  <a:pt x="4" y="2156462"/>
                </a:lnTo>
                <a:lnTo>
                  <a:pt x="0" y="534673"/>
                </a:lnTo>
                <a:cubicBezTo>
                  <a:pt x="2" y="239382"/>
                  <a:pt x="239380" y="1"/>
                  <a:pt x="534673" y="1"/>
                </a:cubicBezTo>
                <a:close/>
              </a:path>
            </a:pathLst>
          </a:custGeom>
          <a:pattFill prst="dashVert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5" name="任意多边形 135"/>
          <p:cNvSpPr/>
          <p:nvPr>
            <p:custDataLst>
              <p:tags r:id="rId5"/>
            </p:custDataLst>
          </p:nvPr>
        </p:nvSpPr>
        <p:spPr>
          <a:xfrm>
            <a:off x="150822" y="959221"/>
            <a:ext cx="888384" cy="1361590"/>
          </a:xfrm>
          <a:custGeom>
            <a:avLst/>
            <a:gdLst>
              <a:gd name="connsiteX0" fmla="*/ 3 w 1069340"/>
              <a:gd name="connsiteY0" fmla="*/ 0 h 1638934"/>
              <a:gd name="connsiteX1" fmla="*/ 1069340 w 1069340"/>
              <a:gd name="connsiteY1" fmla="*/ 1 h 1638934"/>
              <a:gd name="connsiteX2" fmla="*/ 1069339 w 1069340"/>
              <a:gd name="connsiteY2" fmla="*/ 1104267 h 1638934"/>
              <a:gd name="connsiteX3" fmla="*/ 534669 w 1069340"/>
              <a:gd name="connsiteY3" fmla="*/ 1638934 h 1638934"/>
              <a:gd name="connsiteX4" fmla="*/ 0 w 1069340"/>
              <a:gd name="connsiteY4" fmla="*/ 1104265 h 1638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0" h="1638934">
                <a:moveTo>
                  <a:pt x="3" y="0"/>
                </a:moveTo>
                <a:lnTo>
                  <a:pt x="1069340" y="1"/>
                </a:lnTo>
                <a:lnTo>
                  <a:pt x="1069339" y="1104267"/>
                </a:lnTo>
                <a:cubicBezTo>
                  <a:pt x="1069340" y="1399540"/>
                  <a:pt x="829945" y="1638935"/>
                  <a:pt x="534669" y="1638934"/>
                </a:cubicBezTo>
                <a:cubicBezTo>
                  <a:pt x="239395" y="1638935"/>
                  <a:pt x="1" y="1399540"/>
                  <a:pt x="0" y="1104265"/>
                </a:cubicBezTo>
                <a:close/>
              </a:path>
            </a:pathLst>
          </a:custGeom>
          <a:pattFill prst="dashUpDiag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1" name="任意多边形 137"/>
          <p:cNvSpPr/>
          <p:nvPr>
            <p:custDataLst>
              <p:tags r:id="rId6"/>
            </p:custDataLst>
          </p:nvPr>
        </p:nvSpPr>
        <p:spPr>
          <a:xfrm>
            <a:off x="1190028" y="959223"/>
            <a:ext cx="888385" cy="619335"/>
          </a:xfrm>
          <a:custGeom>
            <a:avLst/>
            <a:gdLst>
              <a:gd name="connsiteX0" fmla="*/ 1 w 1069341"/>
              <a:gd name="connsiteY0" fmla="*/ 0 h 745488"/>
              <a:gd name="connsiteX1" fmla="*/ 1069341 w 1069341"/>
              <a:gd name="connsiteY1" fmla="*/ 0 h 745488"/>
              <a:gd name="connsiteX2" fmla="*/ 1069338 w 1069341"/>
              <a:gd name="connsiteY2" fmla="*/ 210820 h 745488"/>
              <a:gd name="connsiteX3" fmla="*/ 534671 w 1069341"/>
              <a:gd name="connsiteY3" fmla="*/ 745488 h 745488"/>
              <a:gd name="connsiteX4" fmla="*/ 1 w 1069341"/>
              <a:gd name="connsiteY4" fmla="*/ 210821 h 745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745488">
                <a:moveTo>
                  <a:pt x="1" y="0"/>
                </a:moveTo>
                <a:lnTo>
                  <a:pt x="1069341" y="0"/>
                </a:lnTo>
                <a:lnTo>
                  <a:pt x="1069338" y="210820"/>
                </a:lnTo>
                <a:cubicBezTo>
                  <a:pt x="1069341" y="506094"/>
                  <a:pt x="829944" y="745490"/>
                  <a:pt x="534671" y="745488"/>
                </a:cubicBezTo>
                <a:cubicBezTo>
                  <a:pt x="239396" y="745490"/>
                  <a:pt x="-1" y="506094"/>
                  <a:pt x="1" y="210821"/>
                </a:cubicBezTo>
                <a:close/>
              </a:path>
            </a:pathLst>
          </a:custGeom>
          <a:pattFill prst="solidDmnd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4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5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6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1"/>
          <p:cNvSpPr/>
          <p:nvPr>
            <p:custDataLst>
              <p:tags r:id="rId2"/>
            </p:custDataLst>
          </p:nvPr>
        </p:nvSpPr>
        <p:spPr>
          <a:xfrm>
            <a:off x="0" y="4964430"/>
            <a:ext cx="12192000" cy="189357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solidFill>
              <a:srgbClr val="4063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>
            <p:custDataLst>
              <p:tags r:id="rId3"/>
            </p:custDataLst>
          </p:nvPr>
        </p:nvGrpSpPr>
        <p:grpSpPr>
          <a:xfrm>
            <a:off x="0" y="4993005"/>
            <a:ext cx="12308205" cy="1898015"/>
            <a:chOff x="0" y="7863"/>
            <a:chExt cx="19383" cy="2989"/>
          </a:xfrm>
        </p:grpSpPr>
        <p:grpSp>
          <p:nvGrpSpPr>
            <p:cNvPr id="12" name="组合 11"/>
            <p:cNvGrpSpPr/>
            <p:nvPr/>
          </p:nvGrpSpPr>
          <p:grpSpPr>
            <a:xfrm>
              <a:off x="0" y="7874"/>
              <a:ext cx="1492" cy="2979"/>
              <a:chOff x="2731" y="3587"/>
              <a:chExt cx="680" cy="1358"/>
            </a:xfrm>
            <a:noFill/>
          </p:grpSpPr>
          <p:sp>
            <p:nvSpPr>
              <p:cNvPr id="49" name="圆角矩形 8"/>
              <p:cNvSpPr/>
              <p:nvPr>
                <p:custDataLst>
                  <p:tags r:id="rId4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chemeClr val="accent2">
                    <a:lumMod val="60000"/>
                    <a:lumOff val="40000"/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>
                <p:custDataLst>
                  <p:tags r:id="rId5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chemeClr val="accent2">
                    <a:lumMod val="60000"/>
                    <a:lumOff val="40000"/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 rot="5400000">
              <a:off x="2240" y="8617"/>
              <a:ext cx="1492" cy="2979"/>
              <a:chOff x="2731" y="3587"/>
              <a:chExt cx="680" cy="1358"/>
            </a:xfrm>
            <a:noFill/>
          </p:grpSpPr>
          <p:sp>
            <p:nvSpPr>
              <p:cNvPr id="47" name="圆角矩形 11"/>
              <p:cNvSpPr/>
              <p:nvPr>
                <p:custDataLst>
                  <p:tags r:id="rId6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椭圆 47"/>
              <p:cNvSpPr/>
              <p:nvPr>
                <p:custDataLst>
                  <p:tags r:id="rId7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 rot="16200000">
              <a:off x="2240" y="7123"/>
              <a:ext cx="1492" cy="2979"/>
              <a:chOff x="2731" y="3587"/>
              <a:chExt cx="680" cy="1358"/>
            </a:xfrm>
            <a:noFill/>
          </p:grpSpPr>
          <p:sp>
            <p:nvSpPr>
              <p:cNvPr id="45" name="圆角矩形 14"/>
              <p:cNvSpPr/>
              <p:nvPr>
                <p:custDataLst>
                  <p:tags r:id="rId8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椭圆 45"/>
              <p:cNvSpPr/>
              <p:nvPr>
                <p:custDataLst>
                  <p:tags r:id="rId9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 rot="10800000">
              <a:off x="4478" y="7874"/>
              <a:ext cx="1492" cy="2979"/>
              <a:chOff x="2731" y="3587"/>
              <a:chExt cx="680" cy="1358"/>
            </a:xfrm>
            <a:noFill/>
          </p:grpSpPr>
          <p:sp>
            <p:nvSpPr>
              <p:cNvPr id="43" name="圆角矩形 18"/>
              <p:cNvSpPr/>
              <p:nvPr>
                <p:custDataLst>
                  <p:tags r:id="rId10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椭圆 43"/>
              <p:cNvSpPr/>
              <p:nvPr>
                <p:custDataLst>
                  <p:tags r:id="rId11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 rot="5400000">
              <a:off x="6716" y="7120"/>
              <a:ext cx="1492" cy="2979"/>
              <a:chOff x="2731" y="3587"/>
              <a:chExt cx="680" cy="1358"/>
            </a:xfrm>
            <a:noFill/>
          </p:grpSpPr>
          <p:sp>
            <p:nvSpPr>
              <p:cNvPr id="41" name="圆角矩形 21"/>
              <p:cNvSpPr/>
              <p:nvPr>
                <p:custDataLst>
                  <p:tags r:id="rId12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椭圆 41"/>
              <p:cNvSpPr/>
              <p:nvPr>
                <p:custDataLst>
                  <p:tags r:id="rId13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 rot="16200000">
              <a:off x="6714" y="8617"/>
              <a:ext cx="1492" cy="2979"/>
              <a:chOff x="2731" y="3587"/>
              <a:chExt cx="680" cy="1358"/>
            </a:xfrm>
            <a:noFill/>
          </p:grpSpPr>
          <p:sp>
            <p:nvSpPr>
              <p:cNvPr id="39" name="圆角矩形 24"/>
              <p:cNvSpPr/>
              <p:nvPr>
                <p:custDataLst>
                  <p:tags r:id="rId14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/>
              <p:cNvSpPr/>
              <p:nvPr>
                <p:custDataLst>
                  <p:tags r:id="rId15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8946" y="7874"/>
              <a:ext cx="1492" cy="2979"/>
              <a:chOff x="2731" y="3587"/>
              <a:chExt cx="680" cy="1358"/>
            </a:xfrm>
            <a:noFill/>
          </p:grpSpPr>
          <p:sp>
            <p:nvSpPr>
              <p:cNvPr id="37" name="圆角矩形 27"/>
              <p:cNvSpPr/>
              <p:nvPr>
                <p:custDataLst>
                  <p:tags r:id="rId16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>
                <p:custDataLst>
                  <p:tags r:id="rId17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 rot="5400000">
              <a:off x="11186" y="8617"/>
              <a:ext cx="1492" cy="2979"/>
              <a:chOff x="2731" y="3587"/>
              <a:chExt cx="680" cy="1358"/>
            </a:xfrm>
            <a:noFill/>
          </p:grpSpPr>
          <p:sp>
            <p:nvSpPr>
              <p:cNvPr id="35" name="圆角矩形 30"/>
              <p:cNvSpPr/>
              <p:nvPr>
                <p:custDataLst>
                  <p:tags r:id="rId18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椭圆 35"/>
              <p:cNvSpPr/>
              <p:nvPr>
                <p:custDataLst>
                  <p:tags r:id="rId19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 rot="16200000">
              <a:off x="11186" y="7123"/>
              <a:ext cx="1492" cy="2979"/>
              <a:chOff x="2731" y="3587"/>
              <a:chExt cx="680" cy="1358"/>
            </a:xfrm>
            <a:noFill/>
          </p:grpSpPr>
          <p:sp>
            <p:nvSpPr>
              <p:cNvPr id="33" name="圆角矩形 33"/>
              <p:cNvSpPr/>
              <p:nvPr>
                <p:custDataLst>
                  <p:tags r:id="rId20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椭圆 33"/>
              <p:cNvSpPr/>
              <p:nvPr>
                <p:custDataLst>
                  <p:tags r:id="rId21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 rot="10800000">
              <a:off x="13424" y="7874"/>
              <a:ext cx="1492" cy="2979"/>
              <a:chOff x="2731" y="3587"/>
              <a:chExt cx="680" cy="1358"/>
            </a:xfrm>
            <a:noFill/>
          </p:grpSpPr>
          <p:sp>
            <p:nvSpPr>
              <p:cNvPr id="31" name="圆角矩形 36"/>
              <p:cNvSpPr/>
              <p:nvPr>
                <p:custDataLst>
                  <p:tags r:id="rId22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/>
              <p:cNvSpPr/>
              <p:nvPr>
                <p:custDataLst>
                  <p:tags r:id="rId23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 rot="5400000">
              <a:off x="15662" y="7120"/>
              <a:ext cx="1492" cy="2979"/>
              <a:chOff x="2731" y="3587"/>
              <a:chExt cx="680" cy="1358"/>
            </a:xfrm>
            <a:noFill/>
          </p:grpSpPr>
          <p:sp>
            <p:nvSpPr>
              <p:cNvPr id="29" name="圆角矩形 39"/>
              <p:cNvSpPr/>
              <p:nvPr>
                <p:custDataLst>
                  <p:tags r:id="rId24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/>
              <p:nvPr>
                <p:custDataLst>
                  <p:tags r:id="rId25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 rot="16200000">
              <a:off x="15660" y="8617"/>
              <a:ext cx="1492" cy="2979"/>
              <a:chOff x="2731" y="3587"/>
              <a:chExt cx="680" cy="1358"/>
            </a:xfrm>
            <a:noFill/>
          </p:grpSpPr>
          <p:sp>
            <p:nvSpPr>
              <p:cNvPr id="27" name="圆角矩形 42"/>
              <p:cNvSpPr/>
              <p:nvPr>
                <p:custDataLst>
                  <p:tags r:id="rId26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椭圆 27"/>
              <p:cNvSpPr/>
              <p:nvPr>
                <p:custDataLst>
                  <p:tags r:id="rId27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17891" y="7874"/>
              <a:ext cx="1492" cy="2979"/>
              <a:chOff x="2731" y="3587"/>
              <a:chExt cx="680" cy="1358"/>
            </a:xfrm>
            <a:noFill/>
          </p:grpSpPr>
          <p:sp>
            <p:nvSpPr>
              <p:cNvPr id="25" name="圆角矩形 45"/>
              <p:cNvSpPr/>
              <p:nvPr>
                <p:custDataLst>
                  <p:tags r:id="rId28"/>
                </p:custDataLst>
              </p:nvPr>
            </p:nvSpPr>
            <p:spPr>
              <a:xfrm rot="16200000">
                <a:off x="2392" y="3926"/>
                <a:ext cx="1359" cy="681"/>
              </a:xfrm>
              <a:prstGeom prst="roundRect">
                <a:avLst>
                  <a:gd name="adj" fmla="val 50000"/>
                </a:avLst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椭圆 25"/>
              <p:cNvSpPr/>
              <p:nvPr>
                <p:custDataLst>
                  <p:tags r:id="rId29"/>
                </p:custDataLst>
              </p:nvPr>
            </p:nvSpPr>
            <p:spPr>
              <a:xfrm>
                <a:off x="2731" y="4265"/>
                <a:ext cx="681" cy="681"/>
              </a:xfrm>
              <a:prstGeom prst="ellipse">
                <a:avLst/>
              </a:prstGeom>
              <a:grpFill/>
              <a:ln w="63500">
                <a:solidFill>
                  <a:srgbClr val="4063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2" name="圆角矩形 60"/>
          <p:cNvSpPr/>
          <p:nvPr>
            <p:custDataLst>
              <p:tags r:id="rId30"/>
            </p:custDataLst>
          </p:nvPr>
        </p:nvSpPr>
        <p:spPr>
          <a:xfrm>
            <a:off x="8373743" y="932821"/>
            <a:ext cx="2276650" cy="4539778"/>
          </a:xfrm>
          <a:custGeom>
            <a:avLst/>
            <a:gdLst>
              <a:gd name="connsiteX0" fmla="*/ 1138324 w 2276650"/>
              <a:gd name="connsiteY0" fmla="*/ 1 h 4539778"/>
              <a:gd name="connsiteX1" fmla="*/ 1138325 w 2276650"/>
              <a:gd name="connsiteY1" fmla="*/ 1 h 4539778"/>
              <a:gd name="connsiteX2" fmla="*/ 2276650 w 2276650"/>
              <a:gd name="connsiteY2" fmla="*/ 1138319 h 4539778"/>
              <a:gd name="connsiteX3" fmla="*/ 2276645 w 2276650"/>
              <a:gd name="connsiteY3" fmla="*/ 3401457 h 4539778"/>
              <a:gd name="connsiteX4" fmla="*/ 1254710 w 2276650"/>
              <a:gd name="connsiteY4" fmla="*/ 4533901 h 4539778"/>
              <a:gd name="connsiteX5" fmla="*/ 1138324 w 2276650"/>
              <a:gd name="connsiteY5" fmla="*/ 4539778 h 4539778"/>
              <a:gd name="connsiteX6" fmla="*/ 1021939 w 2276650"/>
              <a:gd name="connsiteY6" fmla="*/ 4533900 h 4539778"/>
              <a:gd name="connsiteX7" fmla="*/ 3 w 2276650"/>
              <a:gd name="connsiteY7" fmla="*/ 3401457 h 4539778"/>
              <a:gd name="connsiteX8" fmla="*/ 1 w 2276650"/>
              <a:gd name="connsiteY8" fmla="*/ 1138319 h 4539778"/>
              <a:gd name="connsiteX9" fmla="*/ 1138324 w 2276650"/>
              <a:gd name="connsiteY9" fmla="*/ 1 h 453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76650" h="4539778">
                <a:moveTo>
                  <a:pt x="1138324" y="1"/>
                </a:moveTo>
                <a:lnTo>
                  <a:pt x="1138325" y="1"/>
                </a:lnTo>
                <a:cubicBezTo>
                  <a:pt x="1767004" y="-2"/>
                  <a:pt x="2276646" y="509646"/>
                  <a:pt x="2276650" y="1138319"/>
                </a:cubicBezTo>
                <a:lnTo>
                  <a:pt x="2276645" y="3401457"/>
                </a:lnTo>
                <a:cubicBezTo>
                  <a:pt x="2276642" y="3990844"/>
                  <a:pt x="1828716" y="4475609"/>
                  <a:pt x="1254710" y="4533901"/>
                </a:cubicBezTo>
                <a:lnTo>
                  <a:pt x="1138324" y="4539778"/>
                </a:lnTo>
                <a:lnTo>
                  <a:pt x="1021939" y="4533900"/>
                </a:lnTo>
                <a:cubicBezTo>
                  <a:pt x="447934" y="4475609"/>
                  <a:pt x="1" y="3990843"/>
                  <a:pt x="3" y="3401457"/>
                </a:cubicBezTo>
                <a:lnTo>
                  <a:pt x="1" y="1138319"/>
                </a:lnTo>
                <a:cubicBezTo>
                  <a:pt x="0" y="509643"/>
                  <a:pt x="509645" y="0"/>
                  <a:pt x="1138324" y="1"/>
                </a:cubicBez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53" name="椭圆 52"/>
          <p:cNvSpPr/>
          <p:nvPr>
            <p:custDataLst>
              <p:tags r:id="rId31"/>
            </p:custDataLst>
          </p:nvPr>
        </p:nvSpPr>
        <p:spPr>
          <a:xfrm>
            <a:off x="8373745" y="3197694"/>
            <a:ext cx="2276643" cy="22749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8000" b="1">
              <a:solidFill>
                <a:schemeClr val="accent4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2"/>
            </p:custDataLst>
          </p:nvPr>
        </p:nvSpPr>
        <p:spPr>
          <a:xfrm>
            <a:off x="606425" y="931105"/>
            <a:ext cx="6343015" cy="1469195"/>
          </a:xfrm>
        </p:spPr>
        <p:txBody>
          <a:bodyPr lIns="101600" tIns="38100" rIns="63500" bIns="38100" anchor="b" anchorCtr="0">
            <a:noAutofit/>
          </a:bodyPr>
          <a:lstStyle>
            <a:lvl1pPr>
              <a:defRPr sz="7200" u="none" strike="noStrike" kern="1200" cap="none" spc="300" normalizeH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3"/>
            </p:custDataLst>
          </p:nvPr>
        </p:nvSpPr>
        <p:spPr>
          <a:xfrm>
            <a:off x="606425" y="2550806"/>
            <a:ext cx="6343015" cy="921056"/>
          </a:xfrm>
        </p:spPr>
        <p:txBody>
          <a:bodyPr lIns="101600" tIns="38100" rIns="76200" bIns="38100">
            <a:normAutofit/>
          </a:bodyPr>
          <a:lstStyle>
            <a:lvl1pPr marL="0" indent="0" eaLnBrk="1" fontAlgn="auto" latinLnBrk="0" hangingPunct="1">
              <a:lnSpc>
                <a:spcPct val="150000"/>
              </a:lnSpc>
              <a:spcAft>
                <a:spcPts val="0"/>
              </a:spcAft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3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rmAutofit/>
          </a:bodyPr>
          <a:lstStyle>
            <a:lvl1pPr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任意多边形 120"/>
          <p:cNvSpPr/>
          <p:nvPr>
            <p:custDataLst>
              <p:tags r:id="rId2"/>
            </p:custDataLst>
          </p:nvPr>
        </p:nvSpPr>
        <p:spPr>
          <a:xfrm>
            <a:off x="9963781" y="648"/>
            <a:ext cx="1069344" cy="1638935"/>
          </a:xfrm>
          <a:custGeom>
            <a:avLst/>
            <a:gdLst>
              <a:gd name="connsiteX0" fmla="*/ 1069344 w 1069344"/>
              <a:gd name="connsiteY0" fmla="*/ 0 h 1638935"/>
              <a:gd name="connsiteX1" fmla="*/ 1069344 w 1069344"/>
              <a:gd name="connsiteY1" fmla="*/ 1104266 h 1638935"/>
              <a:gd name="connsiteX2" fmla="*/ 534674 w 1069344"/>
              <a:gd name="connsiteY2" fmla="*/ 1638935 h 1638935"/>
              <a:gd name="connsiteX3" fmla="*/ 4 w 1069344"/>
              <a:gd name="connsiteY3" fmla="*/ 1104266 h 1638935"/>
              <a:gd name="connsiteX4" fmla="*/ 0 w 1069344"/>
              <a:gd name="connsiteY4" fmla="*/ 4 h 163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4" h="1638935">
                <a:moveTo>
                  <a:pt x="1069344" y="0"/>
                </a:moveTo>
                <a:lnTo>
                  <a:pt x="1069344" y="1104266"/>
                </a:lnTo>
                <a:cubicBezTo>
                  <a:pt x="1069340" y="1399540"/>
                  <a:pt x="829947" y="1638937"/>
                  <a:pt x="534674" y="1638935"/>
                </a:cubicBezTo>
                <a:cubicBezTo>
                  <a:pt x="239397" y="1638936"/>
                  <a:pt x="1" y="1399540"/>
                  <a:pt x="4" y="1104266"/>
                </a:cubicBezTo>
                <a:lnTo>
                  <a:pt x="0" y="4"/>
                </a:lnTo>
                <a:close/>
              </a:path>
            </a:pathLst>
          </a:custGeom>
          <a:pattFill prst="openDmnd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89" name="任意多边形 135"/>
          <p:cNvSpPr/>
          <p:nvPr>
            <p:custDataLst>
              <p:tags r:id="rId3"/>
            </p:custDataLst>
          </p:nvPr>
        </p:nvSpPr>
        <p:spPr>
          <a:xfrm>
            <a:off x="904261" y="665"/>
            <a:ext cx="1069341" cy="1638937"/>
          </a:xfrm>
          <a:custGeom>
            <a:avLst/>
            <a:gdLst>
              <a:gd name="connsiteX0" fmla="*/ 0 w 1069341"/>
              <a:gd name="connsiteY0" fmla="*/ 0 h 1638937"/>
              <a:gd name="connsiteX1" fmla="*/ 1069341 w 1069341"/>
              <a:gd name="connsiteY1" fmla="*/ 2 h 1638937"/>
              <a:gd name="connsiteX2" fmla="*/ 1069338 w 1069341"/>
              <a:gd name="connsiteY2" fmla="*/ 1104264 h 1638937"/>
              <a:gd name="connsiteX3" fmla="*/ 534671 w 1069341"/>
              <a:gd name="connsiteY3" fmla="*/ 1638937 h 1638937"/>
              <a:gd name="connsiteX4" fmla="*/ 2 w 1069341"/>
              <a:gd name="connsiteY4" fmla="*/ 1104266 h 163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1638937">
                <a:moveTo>
                  <a:pt x="0" y="0"/>
                </a:moveTo>
                <a:lnTo>
                  <a:pt x="1069341" y="2"/>
                </a:lnTo>
                <a:lnTo>
                  <a:pt x="1069338" y="1104264"/>
                </a:lnTo>
                <a:cubicBezTo>
                  <a:pt x="1069340" y="1399540"/>
                  <a:pt x="829947" y="1638938"/>
                  <a:pt x="534671" y="1638937"/>
                </a:cubicBezTo>
                <a:cubicBezTo>
                  <a:pt x="239397" y="1638937"/>
                  <a:pt x="1" y="1399542"/>
                  <a:pt x="2" y="1104266"/>
                </a:cubicBezTo>
                <a:close/>
              </a:path>
            </a:pathLst>
          </a:custGeom>
          <a:pattFill prst="dashUpDiag">
            <a:fgClr>
              <a:schemeClr val="accent2"/>
            </a:fgClr>
            <a:bgClr>
              <a:schemeClr val="accent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63" name="任意多边形 137"/>
          <p:cNvSpPr/>
          <p:nvPr>
            <p:custDataLst>
              <p:tags r:id="rId4"/>
            </p:custDataLst>
          </p:nvPr>
        </p:nvSpPr>
        <p:spPr>
          <a:xfrm>
            <a:off x="2221876" y="639"/>
            <a:ext cx="1069341" cy="745490"/>
          </a:xfrm>
          <a:custGeom>
            <a:avLst/>
            <a:gdLst>
              <a:gd name="connsiteX0" fmla="*/ 3 w 1069341"/>
              <a:gd name="connsiteY0" fmla="*/ 0 h 745490"/>
              <a:gd name="connsiteX1" fmla="*/ 1069341 w 1069341"/>
              <a:gd name="connsiteY1" fmla="*/ 2 h 745490"/>
              <a:gd name="connsiteX2" fmla="*/ 1069339 w 1069341"/>
              <a:gd name="connsiteY2" fmla="*/ 210820 h 745490"/>
              <a:gd name="connsiteX3" fmla="*/ 534671 w 1069341"/>
              <a:gd name="connsiteY3" fmla="*/ 745490 h 745490"/>
              <a:gd name="connsiteX4" fmla="*/ 1 w 1069341"/>
              <a:gd name="connsiteY4" fmla="*/ 210822 h 74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1" h="745490">
                <a:moveTo>
                  <a:pt x="3" y="0"/>
                </a:moveTo>
                <a:lnTo>
                  <a:pt x="1069341" y="2"/>
                </a:lnTo>
                <a:lnTo>
                  <a:pt x="1069339" y="210820"/>
                </a:lnTo>
                <a:cubicBezTo>
                  <a:pt x="1069339" y="506095"/>
                  <a:pt x="829947" y="745492"/>
                  <a:pt x="534671" y="745490"/>
                </a:cubicBezTo>
                <a:cubicBezTo>
                  <a:pt x="239397" y="745491"/>
                  <a:pt x="0" y="506097"/>
                  <a:pt x="1" y="210822"/>
                </a:cubicBezTo>
                <a:close/>
              </a:path>
            </a:pathLst>
          </a:custGeom>
          <a:pattFill prst="solidDmnd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39" name="任意多边形 139"/>
          <p:cNvSpPr/>
          <p:nvPr>
            <p:custDataLst>
              <p:tags r:id="rId5"/>
            </p:custDataLst>
          </p:nvPr>
        </p:nvSpPr>
        <p:spPr>
          <a:xfrm>
            <a:off x="8646154" y="635"/>
            <a:ext cx="1069346" cy="745490"/>
          </a:xfrm>
          <a:custGeom>
            <a:avLst/>
            <a:gdLst>
              <a:gd name="connsiteX0" fmla="*/ 0 w 1069346"/>
              <a:gd name="connsiteY0" fmla="*/ 0 h 745490"/>
              <a:gd name="connsiteX1" fmla="*/ 1069346 w 1069346"/>
              <a:gd name="connsiteY1" fmla="*/ 2 h 745490"/>
              <a:gd name="connsiteX2" fmla="*/ 1069343 w 1069346"/>
              <a:gd name="connsiteY2" fmla="*/ 210820 h 745490"/>
              <a:gd name="connsiteX3" fmla="*/ 534676 w 1069346"/>
              <a:gd name="connsiteY3" fmla="*/ 745490 h 745490"/>
              <a:gd name="connsiteX4" fmla="*/ 6 w 1069346"/>
              <a:gd name="connsiteY4" fmla="*/ 210820 h 74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9346" h="745490">
                <a:moveTo>
                  <a:pt x="0" y="0"/>
                </a:moveTo>
                <a:lnTo>
                  <a:pt x="1069346" y="2"/>
                </a:lnTo>
                <a:lnTo>
                  <a:pt x="1069343" y="210820"/>
                </a:lnTo>
                <a:cubicBezTo>
                  <a:pt x="1069344" y="506094"/>
                  <a:pt x="829952" y="745488"/>
                  <a:pt x="534676" y="745490"/>
                </a:cubicBezTo>
                <a:cubicBezTo>
                  <a:pt x="239402" y="745490"/>
                  <a:pt x="2" y="506094"/>
                  <a:pt x="6" y="210820"/>
                </a:cubicBez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tags" Target="../tags/tag188.xml"/><Relationship Id="rId24" Type="http://schemas.openxmlformats.org/officeDocument/2006/relationships/tags" Target="../tags/tag187.xml"/><Relationship Id="rId23" Type="http://schemas.openxmlformats.org/officeDocument/2006/relationships/tags" Target="../tags/tag186.xml"/><Relationship Id="rId22" Type="http://schemas.openxmlformats.org/officeDocument/2006/relationships/tags" Target="../tags/tag185.xml"/><Relationship Id="rId21" Type="http://schemas.openxmlformats.org/officeDocument/2006/relationships/tags" Target="../tags/tag184.xml"/><Relationship Id="rId20" Type="http://schemas.openxmlformats.org/officeDocument/2006/relationships/tags" Target="../tags/tag183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bg1"/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bg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93.xml"/><Relationship Id="rId4" Type="http://schemas.openxmlformats.org/officeDocument/2006/relationships/tags" Target="../tags/tag192.xml"/><Relationship Id="rId3" Type="http://schemas.openxmlformats.org/officeDocument/2006/relationships/tags" Target="../tags/tag191.xml"/><Relationship Id="rId2" Type="http://schemas.openxmlformats.org/officeDocument/2006/relationships/tags" Target="../tags/tag190.xml"/><Relationship Id="rId1" Type="http://schemas.openxmlformats.org/officeDocument/2006/relationships/tags" Target="../tags/tag189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ags" Target="../tags/tag417.xml"/><Relationship Id="rId3" Type="http://schemas.openxmlformats.org/officeDocument/2006/relationships/tags" Target="../tags/tag416.xml"/><Relationship Id="rId2" Type="http://schemas.openxmlformats.org/officeDocument/2006/relationships/tags" Target="../tags/tag415.xml"/><Relationship Id="rId1" Type="http://schemas.openxmlformats.org/officeDocument/2006/relationships/tags" Target="../tags/tag414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426.xml"/><Relationship Id="rId8" Type="http://schemas.openxmlformats.org/officeDocument/2006/relationships/tags" Target="../tags/tag425.xml"/><Relationship Id="rId7" Type="http://schemas.openxmlformats.org/officeDocument/2006/relationships/tags" Target="../tags/tag424.xml"/><Relationship Id="rId6" Type="http://schemas.openxmlformats.org/officeDocument/2006/relationships/tags" Target="../tags/tag423.xml"/><Relationship Id="rId53" Type="http://schemas.openxmlformats.org/officeDocument/2006/relationships/slideLayout" Target="../slideLayouts/slideLayout7.xml"/><Relationship Id="rId52" Type="http://schemas.openxmlformats.org/officeDocument/2006/relationships/tags" Target="../tags/tag462.xml"/><Relationship Id="rId51" Type="http://schemas.openxmlformats.org/officeDocument/2006/relationships/tags" Target="../tags/tag461.xml"/><Relationship Id="rId50" Type="http://schemas.openxmlformats.org/officeDocument/2006/relationships/tags" Target="../tags/tag460.xml"/><Relationship Id="rId5" Type="http://schemas.openxmlformats.org/officeDocument/2006/relationships/tags" Target="../tags/tag422.xml"/><Relationship Id="rId49" Type="http://schemas.openxmlformats.org/officeDocument/2006/relationships/tags" Target="../tags/tag459.xml"/><Relationship Id="rId48" Type="http://schemas.openxmlformats.org/officeDocument/2006/relationships/tags" Target="../tags/tag458.xml"/><Relationship Id="rId47" Type="http://schemas.openxmlformats.org/officeDocument/2006/relationships/tags" Target="../tags/tag457.xml"/><Relationship Id="rId46" Type="http://schemas.openxmlformats.org/officeDocument/2006/relationships/tags" Target="../tags/tag456.xml"/><Relationship Id="rId45" Type="http://schemas.openxmlformats.org/officeDocument/2006/relationships/tags" Target="../tags/tag455.xml"/><Relationship Id="rId44" Type="http://schemas.openxmlformats.org/officeDocument/2006/relationships/tags" Target="../tags/tag454.xml"/><Relationship Id="rId43" Type="http://schemas.openxmlformats.org/officeDocument/2006/relationships/tags" Target="../tags/tag453.xml"/><Relationship Id="rId42" Type="http://schemas.openxmlformats.org/officeDocument/2006/relationships/tags" Target="../tags/tag452.xml"/><Relationship Id="rId41" Type="http://schemas.openxmlformats.org/officeDocument/2006/relationships/tags" Target="../tags/tag451.xml"/><Relationship Id="rId40" Type="http://schemas.openxmlformats.org/officeDocument/2006/relationships/tags" Target="../tags/tag450.xml"/><Relationship Id="rId4" Type="http://schemas.openxmlformats.org/officeDocument/2006/relationships/tags" Target="../tags/tag421.xml"/><Relationship Id="rId39" Type="http://schemas.openxmlformats.org/officeDocument/2006/relationships/tags" Target="../tags/tag449.xml"/><Relationship Id="rId38" Type="http://schemas.openxmlformats.org/officeDocument/2006/relationships/tags" Target="../tags/tag448.xml"/><Relationship Id="rId37" Type="http://schemas.openxmlformats.org/officeDocument/2006/relationships/tags" Target="../tags/tag447.xml"/><Relationship Id="rId36" Type="http://schemas.openxmlformats.org/officeDocument/2006/relationships/image" Target="../media/image27.png"/><Relationship Id="rId35" Type="http://schemas.openxmlformats.org/officeDocument/2006/relationships/tags" Target="../tags/tag446.xml"/><Relationship Id="rId34" Type="http://schemas.openxmlformats.org/officeDocument/2006/relationships/image" Target="../media/image26.png"/><Relationship Id="rId33" Type="http://schemas.openxmlformats.org/officeDocument/2006/relationships/tags" Target="../tags/tag445.xml"/><Relationship Id="rId32" Type="http://schemas.openxmlformats.org/officeDocument/2006/relationships/image" Target="../media/image25.png"/><Relationship Id="rId31" Type="http://schemas.openxmlformats.org/officeDocument/2006/relationships/tags" Target="../tags/tag444.xml"/><Relationship Id="rId30" Type="http://schemas.openxmlformats.org/officeDocument/2006/relationships/image" Target="../media/image24.png"/><Relationship Id="rId3" Type="http://schemas.openxmlformats.org/officeDocument/2006/relationships/tags" Target="../tags/tag420.xml"/><Relationship Id="rId29" Type="http://schemas.openxmlformats.org/officeDocument/2006/relationships/tags" Target="../tags/tag443.xml"/><Relationship Id="rId28" Type="http://schemas.openxmlformats.org/officeDocument/2006/relationships/tags" Target="../tags/tag442.xml"/><Relationship Id="rId27" Type="http://schemas.openxmlformats.org/officeDocument/2006/relationships/image" Target="../media/image23.png"/><Relationship Id="rId26" Type="http://schemas.openxmlformats.org/officeDocument/2006/relationships/tags" Target="../tags/tag441.xml"/><Relationship Id="rId25" Type="http://schemas.openxmlformats.org/officeDocument/2006/relationships/tags" Target="../tags/tag440.xml"/><Relationship Id="rId24" Type="http://schemas.openxmlformats.org/officeDocument/2006/relationships/image" Target="../media/image22.png"/><Relationship Id="rId23" Type="http://schemas.openxmlformats.org/officeDocument/2006/relationships/tags" Target="../tags/tag439.xml"/><Relationship Id="rId22" Type="http://schemas.openxmlformats.org/officeDocument/2006/relationships/image" Target="../media/image21.png"/><Relationship Id="rId21" Type="http://schemas.openxmlformats.org/officeDocument/2006/relationships/tags" Target="../tags/tag438.xml"/><Relationship Id="rId20" Type="http://schemas.openxmlformats.org/officeDocument/2006/relationships/tags" Target="../tags/tag437.xml"/><Relationship Id="rId2" Type="http://schemas.openxmlformats.org/officeDocument/2006/relationships/tags" Target="../tags/tag419.xml"/><Relationship Id="rId19" Type="http://schemas.openxmlformats.org/officeDocument/2006/relationships/tags" Target="../tags/tag436.xml"/><Relationship Id="rId18" Type="http://schemas.openxmlformats.org/officeDocument/2006/relationships/tags" Target="../tags/tag435.xml"/><Relationship Id="rId17" Type="http://schemas.openxmlformats.org/officeDocument/2006/relationships/tags" Target="../tags/tag434.xml"/><Relationship Id="rId16" Type="http://schemas.openxmlformats.org/officeDocument/2006/relationships/tags" Target="../tags/tag433.xml"/><Relationship Id="rId15" Type="http://schemas.openxmlformats.org/officeDocument/2006/relationships/tags" Target="../tags/tag432.xml"/><Relationship Id="rId14" Type="http://schemas.openxmlformats.org/officeDocument/2006/relationships/tags" Target="../tags/tag431.xml"/><Relationship Id="rId13" Type="http://schemas.openxmlformats.org/officeDocument/2006/relationships/tags" Target="../tags/tag430.xml"/><Relationship Id="rId12" Type="http://schemas.openxmlformats.org/officeDocument/2006/relationships/tags" Target="../tags/tag429.xml"/><Relationship Id="rId11" Type="http://schemas.openxmlformats.org/officeDocument/2006/relationships/tags" Target="../tags/tag428.xml"/><Relationship Id="rId10" Type="http://schemas.openxmlformats.org/officeDocument/2006/relationships/tags" Target="../tags/tag427.xml"/><Relationship Id="rId1" Type="http://schemas.openxmlformats.org/officeDocument/2006/relationships/tags" Target="../tags/tag418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471.xml"/><Relationship Id="rId8" Type="http://schemas.openxmlformats.org/officeDocument/2006/relationships/tags" Target="../tags/tag470.xml"/><Relationship Id="rId7" Type="http://schemas.openxmlformats.org/officeDocument/2006/relationships/tags" Target="../tags/tag469.xml"/><Relationship Id="rId6" Type="http://schemas.openxmlformats.org/officeDocument/2006/relationships/tags" Target="../tags/tag468.xml"/><Relationship Id="rId5" Type="http://schemas.openxmlformats.org/officeDocument/2006/relationships/tags" Target="../tags/tag467.xml"/><Relationship Id="rId4" Type="http://schemas.openxmlformats.org/officeDocument/2006/relationships/tags" Target="../tags/tag466.xml"/><Relationship Id="rId33" Type="http://schemas.openxmlformats.org/officeDocument/2006/relationships/notesSlide" Target="../notesSlides/notesSlide3.xml"/><Relationship Id="rId32" Type="http://schemas.openxmlformats.org/officeDocument/2006/relationships/slideLayout" Target="../slideLayouts/slideLayout7.xml"/><Relationship Id="rId31" Type="http://schemas.openxmlformats.org/officeDocument/2006/relationships/tags" Target="../tags/tag489.xml"/><Relationship Id="rId30" Type="http://schemas.openxmlformats.org/officeDocument/2006/relationships/tags" Target="../tags/tag488.xml"/><Relationship Id="rId3" Type="http://schemas.openxmlformats.org/officeDocument/2006/relationships/tags" Target="../tags/tag465.xml"/><Relationship Id="rId29" Type="http://schemas.openxmlformats.org/officeDocument/2006/relationships/tags" Target="../tags/tag487.xml"/><Relationship Id="rId28" Type="http://schemas.openxmlformats.org/officeDocument/2006/relationships/image" Target="../media/image29.png"/><Relationship Id="rId27" Type="http://schemas.openxmlformats.org/officeDocument/2006/relationships/tags" Target="../tags/tag486.xml"/><Relationship Id="rId26" Type="http://schemas.openxmlformats.org/officeDocument/2006/relationships/image" Target="../media/image28.png"/><Relationship Id="rId25" Type="http://schemas.openxmlformats.org/officeDocument/2006/relationships/tags" Target="../tags/tag485.xml"/><Relationship Id="rId24" Type="http://schemas.openxmlformats.org/officeDocument/2006/relationships/image" Target="../media/image26.png"/><Relationship Id="rId23" Type="http://schemas.openxmlformats.org/officeDocument/2006/relationships/tags" Target="../tags/tag484.xml"/><Relationship Id="rId22" Type="http://schemas.openxmlformats.org/officeDocument/2006/relationships/image" Target="../media/image27.png"/><Relationship Id="rId21" Type="http://schemas.openxmlformats.org/officeDocument/2006/relationships/tags" Target="../tags/tag483.xml"/><Relationship Id="rId20" Type="http://schemas.openxmlformats.org/officeDocument/2006/relationships/tags" Target="../tags/tag482.xml"/><Relationship Id="rId2" Type="http://schemas.openxmlformats.org/officeDocument/2006/relationships/tags" Target="../tags/tag464.xml"/><Relationship Id="rId19" Type="http://schemas.openxmlformats.org/officeDocument/2006/relationships/tags" Target="../tags/tag481.xml"/><Relationship Id="rId18" Type="http://schemas.openxmlformats.org/officeDocument/2006/relationships/tags" Target="../tags/tag480.xml"/><Relationship Id="rId17" Type="http://schemas.openxmlformats.org/officeDocument/2006/relationships/tags" Target="../tags/tag479.xml"/><Relationship Id="rId16" Type="http://schemas.openxmlformats.org/officeDocument/2006/relationships/tags" Target="../tags/tag478.xml"/><Relationship Id="rId15" Type="http://schemas.openxmlformats.org/officeDocument/2006/relationships/tags" Target="../tags/tag477.xml"/><Relationship Id="rId14" Type="http://schemas.openxmlformats.org/officeDocument/2006/relationships/tags" Target="../tags/tag476.xml"/><Relationship Id="rId13" Type="http://schemas.openxmlformats.org/officeDocument/2006/relationships/tags" Target="../tags/tag475.xml"/><Relationship Id="rId12" Type="http://schemas.openxmlformats.org/officeDocument/2006/relationships/tags" Target="../tags/tag474.xml"/><Relationship Id="rId11" Type="http://schemas.openxmlformats.org/officeDocument/2006/relationships/tags" Target="../tags/tag473.xml"/><Relationship Id="rId10" Type="http://schemas.openxmlformats.org/officeDocument/2006/relationships/tags" Target="../tags/tag472.xml"/><Relationship Id="rId1" Type="http://schemas.openxmlformats.org/officeDocument/2006/relationships/tags" Target="../tags/tag463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498.xml"/><Relationship Id="rId8" Type="http://schemas.openxmlformats.org/officeDocument/2006/relationships/tags" Target="../tags/tag497.xml"/><Relationship Id="rId7" Type="http://schemas.openxmlformats.org/officeDocument/2006/relationships/tags" Target="../tags/tag496.xml"/><Relationship Id="rId6" Type="http://schemas.openxmlformats.org/officeDocument/2006/relationships/tags" Target="../tags/tag495.xml"/><Relationship Id="rId5" Type="http://schemas.openxmlformats.org/officeDocument/2006/relationships/tags" Target="../tags/tag494.xml"/><Relationship Id="rId4" Type="http://schemas.openxmlformats.org/officeDocument/2006/relationships/tags" Target="../tags/tag493.xml"/><Relationship Id="rId35" Type="http://schemas.openxmlformats.org/officeDocument/2006/relationships/notesSlide" Target="../notesSlides/notesSlide4.xml"/><Relationship Id="rId34" Type="http://schemas.openxmlformats.org/officeDocument/2006/relationships/slideLayout" Target="../slideLayouts/slideLayout7.xml"/><Relationship Id="rId33" Type="http://schemas.openxmlformats.org/officeDocument/2006/relationships/tags" Target="../tags/tag518.xml"/><Relationship Id="rId32" Type="http://schemas.openxmlformats.org/officeDocument/2006/relationships/tags" Target="../tags/tag517.xml"/><Relationship Id="rId31" Type="http://schemas.openxmlformats.org/officeDocument/2006/relationships/tags" Target="../tags/tag516.xml"/><Relationship Id="rId30" Type="http://schemas.openxmlformats.org/officeDocument/2006/relationships/tags" Target="../tags/tag515.xml"/><Relationship Id="rId3" Type="http://schemas.openxmlformats.org/officeDocument/2006/relationships/tags" Target="../tags/tag492.xml"/><Relationship Id="rId29" Type="http://schemas.openxmlformats.org/officeDocument/2006/relationships/tags" Target="../tags/tag514.xml"/><Relationship Id="rId28" Type="http://schemas.openxmlformats.org/officeDocument/2006/relationships/tags" Target="../tags/tag513.xml"/><Relationship Id="rId27" Type="http://schemas.openxmlformats.org/officeDocument/2006/relationships/image" Target="../media/image31.png"/><Relationship Id="rId26" Type="http://schemas.openxmlformats.org/officeDocument/2006/relationships/tags" Target="../tags/tag512.xml"/><Relationship Id="rId25" Type="http://schemas.openxmlformats.org/officeDocument/2006/relationships/image" Target="../media/image29.png"/><Relationship Id="rId24" Type="http://schemas.openxmlformats.org/officeDocument/2006/relationships/tags" Target="../tags/tag511.xml"/><Relationship Id="rId23" Type="http://schemas.openxmlformats.org/officeDocument/2006/relationships/image" Target="../media/image28.png"/><Relationship Id="rId22" Type="http://schemas.openxmlformats.org/officeDocument/2006/relationships/tags" Target="../tags/tag510.xml"/><Relationship Id="rId21" Type="http://schemas.openxmlformats.org/officeDocument/2006/relationships/image" Target="../media/image30.png"/><Relationship Id="rId20" Type="http://schemas.openxmlformats.org/officeDocument/2006/relationships/tags" Target="../tags/tag509.xml"/><Relationship Id="rId2" Type="http://schemas.openxmlformats.org/officeDocument/2006/relationships/tags" Target="../tags/tag491.xml"/><Relationship Id="rId19" Type="http://schemas.openxmlformats.org/officeDocument/2006/relationships/tags" Target="../tags/tag508.xml"/><Relationship Id="rId18" Type="http://schemas.openxmlformats.org/officeDocument/2006/relationships/tags" Target="../tags/tag507.xml"/><Relationship Id="rId17" Type="http://schemas.openxmlformats.org/officeDocument/2006/relationships/tags" Target="../tags/tag506.xml"/><Relationship Id="rId16" Type="http://schemas.openxmlformats.org/officeDocument/2006/relationships/tags" Target="../tags/tag505.xml"/><Relationship Id="rId15" Type="http://schemas.openxmlformats.org/officeDocument/2006/relationships/tags" Target="../tags/tag504.xml"/><Relationship Id="rId14" Type="http://schemas.openxmlformats.org/officeDocument/2006/relationships/tags" Target="../tags/tag503.xml"/><Relationship Id="rId13" Type="http://schemas.openxmlformats.org/officeDocument/2006/relationships/tags" Target="../tags/tag502.xml"/><Relationship Id="rId12" Type="http://schemas.openxmlformats.org/officeDocument/2006/relationships/tags" Target="../tags/tag501.xml"/><Relationship Id="rId11" Type="http://schemas.openxmlformats.org/officeDocument/2006/relationships/tags" Target="../tags/tag500.xml"/><Relationship Id="rId10" Type="http://schemas.openxmlformats.org/officeDocument/2006/relationships/tags" Target="../tags/tag499.xml"/><Relationship Id="rId1" Type="http://schemas.openxmlformats.org/officeDocument/2006/relationships/tags" Target="../tags/tag49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527.xml"/><Relationship Id="rId8" Type="http://schemas.openxmlformats.org/officeDocument/2006/relationships/tags" Target="../tags/tag526.xml"/><Relationship Id="rId7" Type="http://schemas.openxmlformats.org/officeDocument/2006/relationships/tags" Target="../tags/tag525.xml"/><Relationship Id="rId6" Type="http://schemas.openxmlformats.org/officeDocument/2006/relationships/tags" Target="../tags/tag524.xml"/><Relationship Id="rId5" Type="http://schemas.openxmlformats.org/officeDocument/2006/relationships/tags" Target="../tags/tag523.xml"/><Relationship Id="rId4" Type="http://schemas.openxmlformats.org/officeDocument/2006/relationships/tags" Target="../tags/tag522.xml"/><Relationship Id="rId39" Type="http://schemas.openxmlformats.org/officeDocument/2006/relationships/notesSlide" Target="../notesSlides/notesSlide5.xml"/><Relationship Id="rId38" Type="http://schemas.openxmlformats.org/officeDocument/2006/relationships/slideLayout" Target="../slideLayouts/slideLayout7.xml"/><Relationship Id="rId37" Type="http://schemas.openxmlformats.org/officeDocument/2006/relationships/tags" Target="../tags/tag548.xml"/><Relationship Id="rId36" Type="http://schemas.openxmlformats.org/officeDocument/2006/relationships/image" Target="../media/image20.png"/><Relationship Id="rId35" Type="http://schemas.openxmlformats.org/officeDocument/2006/relationships/tags" Target="../tags/tag547.xml"/><Relationship Id="rId34" Type="http://schemas.openxmlformats.org/officeDocument/2006/relationships/slide" Target="slide2.xml"/><Relationship Id="rId33" Type="http://schemas.openxmlformats.org/officeDocument/2006/relationships/tags" Target="../tags/tag546.xml"/><Relationship Id="rId32" Type="http://schemas.openxmlformats.org/officeDocument/2006/relationships/tags" Target="../tags/tag545.xml"/><Relationship Id="rId31" Type="http://schemas.openxmlformats.org/officeDocument/2006/relationships/tags" Target="../tags/tag544.xml"/><Relationship Id="rId30" Type="http://schemas.openxmlformats.org/officeDocument/2006/relationships/image" Target="../media/image36.png"/><Relationship Id="rId3" Type="http://schemas.openxmlformats.org/officeDocument/2006/relationships/tags" Target="../tags/tag521.xml"/><Relationship Id="rId29" Type="http://schemas.openxmlformats.org/officeDocument/2006/relationships/tags" Target="../tags/tag543.xml"/><Relationship Id="rId28" Type="http://schemas.openxmlformats.org/officeDocument/2006/relationships/image" Target="../media/image35.png"/><Relationship Id="rId27" Type="http://schemas.openxmlformats.org/officeDocument/2006/relationships/tags" Target="../tags/tag542.xml"/><Relationship Id="rId26" Type="http://schemas.openxmlformats.org/officeDocument/2006/relationships/image" Target="../media/image34.png"/><Relationship Id="rId25" Type="http://schemas.openxmlformats.org/officeDocument/2006/relationships/tags" Target="../tags/tag541.xml"/><Relationship Id="rId24" Type="http://schemas.openxmlformats.org/officeDocument/2006/relationships/image" Target="../media/image33.png"/><Relationship Id="rId23" Type="http://schemas.openxmlformats.org/officeDocument/2006/relationships/tags" Target="../tags/tag540.xml"/><Relationship Id="rId22" Type="http://schemas.openxmlformats.org/officeDocument/2006/relationships/image" Target="../media/image32.png"/><Relationship Id="rId21" Type="http://schemas.openxmlformats.org/officeDocument/2006/relationships/tags" Target="../tags/tag539.xml"/><Relationship Id="rId20" Type="http://schemas.openxmlformats.org/officeDocument/2006/relationships/tags" Target="../tags/tag538.xml"/><Relationship Id="rId2" Type="http://schemas.openxmlformats.org/officeDocument/2006/relationships/tags" Target="../tags/tag520.xml"/><Relationship Id="rId19" Type="http://schemas.openxmlformats.org/officeDocument/2006/relationships/tags" Target="../tags/tag537.xml"/><Relationship Id="rId18" Type="http://schemas.openxmlformats.org/officeDocument/2006/relationships/tags" Target="../tags/tag536.xml"/><Relationship Id="rId17" Type="http://schemas.openxmlformats.org/officeDocument/2006/relationships/tags" Target="../tags/tag535.xml"/><Relationship Id="rId16" Type="http://schemas.openxmlformats.org/officeDocument/2006/relationships/tags" Target="../tags/tag534.xml"/><Relationship Id="rId15" Type="http://schemas.openxmlformats.org/officeDocument/2006/relationships/tags" Target="../tags/tag533.xml"/><Relationship Id="rId14" Type="http://schemas.openxmlformats.org/officeDocument/2006/relationships/tags" Target="../tags/tag532.xml"/><Relationship Id="rId13" Type="http://schemas.openxmlformats.org/officeDocument/2006/relationships/tags" Target="../tags/tag531.xml"/><Relationship Id="rId12" Type="http://schemas.openxmlformats.org/officeDocument/2006/relationships/tags" Target="../tags/tag530.xml"/><Relationship Id="rId11" Type="http://schemas.openxmlformats.org/officeDocument/2006/relationships/tags" Target="../tags/tag529.xml"/><Relationship Id="rId10" Type="http://schemas.openxmlformats.org/officeDocument/2006/relationships/tags" Target="../tags/tag528.xml"/><Relationship Id="rId1" Type="http://schemas.openxmlformats.org/officeDocument/2006/relationships/tags" Target="../tags/tag519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ags" Target="../tags/tag552.xml"/><Relationship Id="rId3" Type="http://schemas.openxmlformats.org/officeDocument/2006/relationships/tags" Target="../tags/tag551.xml"/><Relationship Id="rId2" Type="http://schemas.openxmlformats.org/officeDocument/2006/relationships/tags" Target="../tags/tag550.xml"/><Relationship Id="rId1" Type="http://schemas.openxmlformats.org/officeDocument/2006/relationships/tags" Target="../tags/tag549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561.xml"/><Relationship Id="rId8" Type="http://schemas.openxmlformats.org/officeDocument/2006/relationships/tags" Target="../tags/tag560.xml"/><Relationship Id="rId7" Type="http://schemas.openxmlformats.org/officeDocument/2006/relationships/tags" Target="../tags/tag559.xml"/><Relationship Id="rId6" Type="http://schemas.openxmlformats.org/officeDocument/2006/relationships/tags" Target="../tags/tag558.xml"/><Relationship Id="rId5" Type="http://schemas.openxmlformats.org/officeDocument/2006/relationships/tags" Target="../tags/tag557.xml"/><Relationship Id="rId4" Type="http://schemas.openxmlformats.org/officeDocument/2006/relationships/tags" Target="../tags/tag556.xml"/><Relationship Id="rId30" Type="http://schemas.openxmlformats.org/officeDocument/2006/relationships/slideLayout" Target="../slideLayouts/slideLayout7.xml"/><Relationship Id="rId3" Type="http://schemas.openxmlformats.org/officeDocument/2006/relationships/tags" Target="../tags/tag555.xml"/><Relationship Id="rId29" Type="http://schemas.openxmlformats.org/officeDocument/2006/relationships/tags" Target="../tags/tag578.xml"/><Relationship Id="rId28" Type="http://schemas.openxmlformats.org/officeDocument/2006/relationships/tags" Target="../tags/tag577.xml"/><Relationship Id="rId27" Type="http://schemas.openxmlformats.org/officeDocument/2006/relationships/tags" Target="../tags/tag576.xml"/><Relationship Id="rId26" Type="http://schemas.openxmlformats.org/officeDocument/2006/relationships/tags" Target="../tags/tag575.xml"/><Relationship Id="rId25" Type="http://schemas.openxmlformats.org/officeDocument/2006/relationships/image" Target="../media/image39.png"/><Relationship Id="rId24" Type="http://schemas.openxmlformats.org/officeDocument/2006/relationships/tags" Target="../tags/tag574.xml"/><Relationship Id="rId23" Type="http://schemas.openxmlformats.org/officeDocument/2006/relationships/image" Target="../media/image38.png"/><Relationship Id="rId22" Type="http://schemas.openxmlformats.org/officeDocument/2006/relationships/tags" Target="../tags/tag573.xml"/><Relationship Id="rId21" Type="http://schemas.openxmlformats.org/officeDocument/2006/relationships/image" Target="../media/image37.png"/><Relationship Id="rId20" Type="http://schemas.openxmlformats.org/officeDocument/2006/relationships/tags" Target="../tags/tag572.xml"/><Relationship Id="rId2" Type="http://schemas.openxmlformats.org/officeDocument/2006/relationships/tags" Target="../tags/tag554.xml"/><Relationship Id="rId19" Type="http://schemas.openxmlformats.org/officeDocument/2006/relationships/tags" Target="../tags/tag571.xml"/><Relationship Id="rId18" Type="http://schemas.openxmlformats.org/officeDocument/2006/relationships/tags" Target="../tags/tag570.xml"/><Relationship Id="rId17" Type="http://schemas.openxmlformats.org/officeDocument/2006/relationships/tags" Target="../tags/tag569.xml"/><Relationship Id="rId16" Type="http://schemas.openxmlformats.org/officeDocument/2006/relationships/tags" Target="../tags/tag568.xml"/><Relationship Id="rId15" Type="http://schemas.openxmlformats.org/officeDocument/2006/relationships/tags" Target="../tags/tag567.xml"/><Relationship Id="rId14" Type="http://schemas.openxmlformats.org/officeDocument/2006/relationships/tags" Target="../tags/tag566.xml"/><Relationship Id="rId13" Type="http://schemas.openxmlformats.org/officeDocument/2006/relationships/tags" Target="../tags/tag565.xml"/><Relationship Id="rId12" Type="http://schemas.openxmlformats.org/officeDocument/2006/relationships/tags" Target="../tags/tag564.xml"/><Relationship Id="rId11" Type="http://schemas.openxmlformats.org/officeDocument/2006/relationships/tags" Target="../tags/tag563.xml"/><Relationship Id="rId10" Type="http://schemas.openxmlformats.org/officeDocument/2006/relationships/tags" Target="../tags/tag562.xml"/><Relationship Id="rId1" Type="http://schemas.openxmlformats.org/officeDocument/2006/relationships/tags" Target="../tags/tag553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587.xml"/><Relationship Id="rId8" Type="http://schemas.openxmlformats.org/officeDocument/2006/relationships/tags" Target="../tags/tag586.xml"/><Relationship Id="rId7" Type="http://schemas.openxmlformats.org/officeDocument/2006/relationships/tags" Target="../tags/tag585.xml"/><Relationship Id="rId6" Type="http://schemas.openxmlformats.org/officeDocument/2006/relationships/tags" Target="../tags/tag584.xml"/><Relationship Id="rId5" Type="http://schemas.openxmlformats.org/officeDocument/2006/relationships/tags" Target="../tags/tag583.xml"/><Relationship Id="rId4" Type="http://schemas.openxmlformats.org/officeDocument/2006/relationships/tags" Target="../tags/tag582.xml"/><Relationship Id="rId3" Type="http://schemas.openxmlformats.org/officeDocument/2006/relationships/tags" Target="../tags/tag581.xml"/><Relationship Id="rId22" Type="http://schemas.openxmlformats.org/officeDocument/2006/relationships/slideLayout" Target="../slideLayouts/slideLayout7.xml"/><Relationship Id="rId21" Type="http://schemas.openxmlformats.org/officeDocument/2006/relationships/tags" Target="../tags/tag599.xml"/><Relationship Id="rId20" Type="http://schemas.openxmlformats.org/officeDocument/2006/relationships/tags" Target="../tags/tag598.xml"/><Relationship Id="rId2" Type="http://schemas.openxmlformats.org/officeDocument/2006/relationships/tags" Target="../tags/tag580.xml"/><Relationship Id="rId19" Type="http://schemas.openxmlformats.org/officeDocument/2006/relationships/tags" Target="../tags/tag597.xml"/><Relationship Id="rId18" Type="http://schemas.openxmlformats.org/officeDocument/2006/relationships/tags" Target="../tags/tag596.xml"/><Relationship Id="rId17" Type="http://schemas.openxmlformats.org/officeDocument/2006/relationships/tags" Target="../tags/tag595.xml"/><Relationship Id="rId16" Type="http://schemas.openxmlformats.org/officeDocument/2006/relationships/tags" Target="../tags/tag594.xml"/><Relationship Id="rId15" Type="http://schemas.openxmlformats.org/officeDocument/2006/relationships/tags" Target="../tags/tag593.xml"/><Relationship Id="rId14" Type="http://schemas.openxmlformats.org/officeDocument/2006/relationships/tags" Target="../tags/tag592.xml"/><Relationship Id="rId13" Type="http://schemas.openxmlformats.org/officeDocument/2006/relationships/tags" Target="../tags/tag591.xml"/><Relationship Id="rId12" Type="http://schemas.openxmlformats.org/officeDocument/2006/relationships/tags" Target="../tags/tag590.xml"/><Relationship Id="rId11" Type="http://schemas.openxmlformats.org/officeDocument/2006/relationships/tags" Target="../tags/tag589.xml"/><Relationship Id="rId10" Type="http://schemas.openxmlformats.org/officeDocument/2006/relationships/tags" Target="../tags/tag588.xml"/><Relationship Id="rId1" Type="http://schemas.openxmlformats.org/officeDocument/2006/relationships/tags" Target="../tags/tag579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608.xml"/><Relationship Id="rId8" Type="http://schemas.openxmlformats.org/officeDocument/2006/relationships/tags" Target="../tags/tag607.xml"/><Relationship Id="rId7" Type="http://schemas.openxmlformats.org/officeDocument/2006/relationships/tags" Target="../tags/tag606.xml"/><Relationship Id="rId6" Type="http://schemas.openxmlformats.org/officeDocument/2006/relationships/tags" Target="../tags/tag605.xml"/><Relationship Id="rId5" Type="http://schemas.openxmlformats.org/officeDocument/2006/relationships/tags" Target="../tags/tag604.xml"/><Relationship Id="rId4" Type="http://schemas.openxmlformats.org/officeDocument/2006/relationships/tags" Target="../tags/tag603.xml"/><Relationship Id="rId30" Type="http://schemas.openxmlformats.org/officeDocument/2006/relationships/slideLayout" Target="../slideLayouts/slideLayout7.xml"/><Relationship Id="rId3" Type="http://schemas.openxmlformats.org/officeDocument/2006/relationships/tags" Target="../tags/tag602.xml"/><Relationship Id="rId29" Type="http://schemas.openxmlformats.org/officeDocument/2006/relationships/tags" Target="../tags/tag624.xml"/><Relationship Id="rId28" Type="http://schemas.openxmlformats.org/officeDocument/2006/relationships/tags" Target="../tags/tag623.xml"/><Relationship Id="rId27" Type="http://schemas.openxmlformats.org/officeDocument/2006/relationships/image" Target="../media/image20.png"/><Relationship Id="rId26" Type="http://schemas.openxmlformats.org/officeDocument/2006/relationships/tags" Target="../tags/tag622.xml"/><Relationship Id="rId25" Type="http://schemas.openxmlformats.org/officeDocument/2006/relationships/slide" Target="slide2.xml"/><Relationship Id="rId24" Type="http://schemas.openxmlformats.org/officeDocument/2006/relationships/tags" Target="../tags/tag621.xml"/><Relationship Id="rId23" Type="http://schemas.openxmlformats.org/officeDocument/2006/relationships/image" Target="../media/image41.png"/><Relationship Id="rId22" Type="http://schemas.openxmlformats.org/officeDocument/2006/relationships/tags" Target="../tags/tag620.xml"/><Relationship Id="rId21" Type="http://schemas.openxmlformats.org/officeDocument/2006/relationships/image" Target="../media/image40.png"/><Relationship Id="rId20" Type="http://schemas.openxmlformats.org/officeDocument/2006/relationships/tags" Target="../tags/tag619.xml"/><Relationship Id="rId2" Type="http://schemas.openxmlformats.org/officeDocument/2006/relationships/tags" Target="../tags/tag601.xml"/><Relationship Id="rId19" Type="http://schemas.openxmlformats.org/officeDocument/2006/relationships/tags" Target="../tags/tag618.xml"/><Relationship Id="rId18" Type="http://schemas.openxmlformats.org/officeDocument/2006/relationships/tags" Target="../tags/tag617.xml"/><Relationship Id="rId17" Type="http://schemas.openxmlformats.org/officeDocument/2006/relationships/tags" Target="../tags/tag616.xml"/><Relationship Id="rId16" Type="http://schemas.openxmlformats.org/officeDocument/2006/relationships/tags" Target="../tags/tag615.xml"/><Relationship Id="rId15" Type="http://schemas.openxmlformats.org/officeDocument/2006/relationships/tags" Target="../tags/tag614.xml"/><Relationship Id="rId14" Type="http://schemas.openxmlformats.org/officeDocument/2006/relationships/tags" Target="../tags/tag613.xml"/><Relationship Id="rId13" Type="http://schemas.openxmlformats.org/officeDocument/2006/relationships/tags" Target="../tags/tag612.xml"/><Relationship Id="rId12" Type="http://schemas.openxmlformats.org/officeDocument/2006/relationships/tags" Target="../tags/tag611.xml"/><Relationship Id="rId11" Type="http://schemas.openxmlformats.org/officeDocument/2006/relationships/tags" Target="../tags/tag610.xml"/><Relationship Id="rId10" Type="http://schemas.openxmlformats.org/officeDocument/2006/relationships/tags" Target="../tags/tag609.xml"/><Relationship Id="rId1" Type="http://schemas.openxmlformats.org/officeDocument/2006/relationships/tags" Target="../tags/tag600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.xml"/><Relationship Id="rId7" Type="http://schemas.openxmlformats.org/officeDocument/2006/relationships/tags" Target="../tags/tag629.xml"/><Relationship Id="rId6" Type="http://schemas.openxmlformats.org/officeDocument/2006/relationships/image" Target="../media/image20.png"/><Relationship Id="rId5" Type="http://schemas.openxmlformats.org/officeDocument/2006/relationships/tags" Target="../tags/tag628.xml"/><Relationship Id="rId4" Type="http://schemas.openxmlformats.org/officeDocument/2006/relationships/slide" Target="slide2.xml"/><Relationship Id="rId3" Type="http://schemas.openxmlformats.org/officeDocument/2006/relationships/tags" Target="../tags/tag627.xml"/><Relationship Id="rId2" Type="http://schemas.openxmlformats.org/officeDocument/2006/relationships/tags" Target="../tags/tag626.xml"/><Relationship Id="rId1" Type="http://schemas.openxmlformats.org/officeDocument/2006/relationships/tags" Target="../tags/tag62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01.xml"/><Relationship Id="rId8" Type="http://schemas.openxmlformats.org/officeDocument/2006/relationships/tags" Target="../tags/tag200.xml"/><Relationship Id="rId7" Type="http://schemas.openxmlformats.org/officeDocument/2006/relationships/tags" Target="../tags/tag199.xml"/><Relationship Id="rId61" Type="http://schemas.openxmlformats.org/officeDocument/2006/relationships/slideLayout" Target="../slideLayouts/slideLayout6.xml"/><Relationship Id="rId60" Type="http://schemas.openxmlformats.org/officeDocument/2006/relationships/tags" Target="../tags/tag248.xml"/><Relationship Id="rId6" Type="http://schemas.openxmlformats.org/officeDocument/2006/relationships/tags" Target="../tags/tag198.xml"/><Relationship Id="rId59" Type="http://schemas.openxmlformats.org/officeDocument/2006/relationships/tags" Target="../tags/tag247.xml"/><Relationship Id="rId58" Type="http://schemas.openxmlformats.org/officeDocument/2006/relationships/tags" Target="../tags/tag246.xml"/><Relationship Id="rId57" Type="http://schemas.openxmlformats.org/officeDocument/2006/relationships/tags" Target="../tags/tag245.xml"/><Relationship Id="rId56" Type="http://schemas.openxmlformats.org/officeDocument/2006/relationships/tags" Target="../tags/tag244.xml"/><Relationship Id="rId55" Type="http://schemas.openxmlformats.org/officeDocument/2006/relationships/tags" Target="../tags/tag243.xml"/><Relationship Id="rId54" Type="http://schemas.openxmlformats.org/officeDocument/2006/relationships/tags" Target="../tags/tag242.xml"/><Relationship Id="rId53" Type="http://schemas.openxmlformats.org/officeDocument/2006/relationships/tags" Target="../tags/tag241.xml"/><Relationship Id="rId52" Type="http://schemas.openxmlformats.org/officeDocument/2006/relationships/tags" Target="../tags/tag240.xml"/><Relationship Id="rId51" Type="http://schemas.openxmlformats.org/officeDocument/2006/relationships/tags" Target="../tags/tag239.xml"/><Relationship Id="rId50" Type="http://schemas.openxmlformats.org/officeDocument/2006/relationships/tags" Target="../tags/tag238.xml"/><Relationship Id="rId5" Type="http://schemas.openxmlformats.org/officeDocument/2006/relationships/tags" Target="../tags/tag197.xml"/><Relationship Id="rId49" Type="http://schemas.openxmlformats.org/officeDocument/2006/relationships/tags" Target="../tags/tag237.xml"/><Relationship Id="rId48" Type="http://schemas.openxmlformats.org/officeDocument/2006/relationships/tags" Target="../tags/tag236.xml"/><Relationship Id="rId47" Type="http://schemas.openxmlformats.org/officeDocument/2006/relationships/tags" Target="../tags/tag235.xml"/><Relationship Id="rId46" Type="http://schemas.openxmlformats.org/officeDocument/2006/relationships/slide" Target="slide19.xml"/><Relationship Id="rId45" Type="http://schemas.openxmlformats.org/officeDocument/2006/relationships/tags" Target="../tags/tag234.xml"/><Relationship Id="rId44" Type="http://schemas.openxmlformats.org/officeDocument/2006/relationships/tags" Target="../tags/tag233.xml"/><Relationship Id="rId43" Type="http://schemas.openxmlformats.org/officeDocument/2006/relationships/tags" Target="../tags/tag232.xml"/><Relationship Id="rId42" Type="http://schemas.openxmlformats.org/officeDocument/2006/relationships/tags" Target="../tags/tag231.xml"/><Relationship Id="rId41" Type="http://schemas.openxmlformats.org/officeDocument/2006/relationships/tags" Target="../tags/tag230.xml"/><Relationship Id="rId40" Type="http://schemas.openxmlformats.org/officeDocument/2006/relationships/tags" Target="../tags/tag229.xml"/><Relationship Id="rId4" Type="http://schemas.openxmlformats.org/officeDocument/2006/relationships/tags" Target="../tags/tag196.xml"/><Relationship Id="rId39" Type="http://schemas.openxmlformats.org/officeDocument/2006/relationships/tags" Target="../tags/tag228.xml"/><Relationship Id="rId38" Type="http://schemas.openxmlformats.org/officeDocument/2006/relationships/tags" Target="../tags/tag227.xml"/><Relationship Id="rId37" Type="http://schemas.openxmlformats.org/officeDocument/2006/relationships/tags" Target="../tags/tag226.xml"/><Relationship Id="rId36" Type="http://schemas.openxmlformats.org/officeDocument/2006/relationships/tags" Target="../tags/tag225.xml"/><Relationship Id="rId35" Type="http://schemas.openxmlformats.org/officeDocument/2006/relationships/tags" Target="../tags/tag224.xml"/><Relationship Id="rId34" Type="http://schemas.openxmlformats.org/officeDocument/2006/relationships/tags" Target="../tags/tag223.xml"/><Relationship Id="rId33" Type="http://schemas.openxmlformats.org/officeDocument/2006/relationships/slide" Target="slide15.xml"/><Relationship Id="rId32" Type="http://schemas.openxmlformats.org/officeDocument/2006/relationships/tags" Target="../tags/tag222.xml"/><Relationship Id="rId31" Type="http://schemas.openxmlformats.org/officeDocument/2006/relationships/tags" Target="../tags/tag221.xml"/><Relationship Id="rId30" Type="http://schemas.openxmlformats.org/officeDocument/2006/relationships/tags" Target="../tags/tag220.xml"/><Relationship Id="rId3" Type="http://schemas.openxmlformats.org/officeDocument/2006/relationships/tags" Target="../tags/tag195.xml"/><Relationship Id="rId29" Type="http://schemas.openxmlformats.org/officeDocument/2006/relationships/tags" Target="../tags/tag219.xml"/><Relationship Id="rId28" Type="http://schemas.openxmlformats.org/officeDocument/2006/relationships/tags" Target="../tags/tag218.xml"/><Relationship Id="rId27" Type="http://schemas.openxmlformats.org/officeDocument/2006/relationships/tags" Target="../tags/tag217.xml"/><Relationship Id="rId26" Type="http://schemas.openxmlformats.org/officeDocument/2006/relationships/tags" Target="../tags/tag216.xml"/><Relationship Id="rId25" Type="http://schemas.openxmlformats.org/officeDocument/2006/relationships/tags" Target="../tags/tag215.xml"/><Relationship Id="rId24" Type="http://schemas.openxmlformats.org/officeDocument/2006/relationships/tags" Target="../tags/tag214.xml"/><Relationship Id="rId23" Type="http://schemas.openxmlformats.org/officeDocument/2006/relationships/tags" Target="../tags/tag213.xml"/><Relationship Id="rId22" Type="http://schemas.openxmlformats.org/officeDocument/2006/relationships/slide" Target="slide10.xml"/><Relationship Id="rId21" Type="http://schemas.openxmlformats.org/officeDocument/2006/relationships/tags" Target="../tags/tag212.xml"/><Relationship Id="rId20" Type="http://schemas.openxmlformats.org/officeDocument/2006/relationships/tags" Target="../tags/tag211.xml"/><Relationship Id="rId2" Type="http://schemas.openxmlformats.org/officeDocument/2006/relationships/slide" Target="slide3.xml"/><Relationship Id="rId19" Type="http://schemas.openxmlformats.org/officeDocument/2006/relationships/tags" Target="../tags/tag210.xml"/><Relationship Id="rId18" Type="http://schemas.openxmlformats.org/officeDocument/2006/relationships/tags" Target="../tags/tag209.xml"/><Relationship Id="rId17" Type="http://schemas.openxmlformats.org/officeDocument/2006/relationships/tags" Target="../tags/tag208.xml"/><Relationship Id="rId16" Type="http://schemas.openxmlformats.org/officeDocument/2006/relationships/tags" Target="../tags/tag207.xml"/><Relationship Id="rId15" Type="http://schemas.openxmlformats.org/officeDocument/2006/relationships/tags" Target="../tags/tag206.xml"/><Relationship Id="rId14" Type="http://schemas.openxmlformats.org/officeDocument/2006/relationships/tags" Target="../tags/tag205.xml"/><Relationship Id="rId13" Type="http://schemas.openxmlformats.org/officeDocument/2006/relationships/tags" Target="../tags/tag204.xml"/><Relationship Id="rId12" Type="http://schemas.openxmlformats.org/officeDocument/2006/relationships/slide" Target="slide7.xml"/><Relationship Id="rId11" Type="http://schemas.openxmlformats.org/officeDocument/2006/relationships/tags" Target="../tags/tag203.xml"/><Relationship Id="rId10" Type="http://schemas.openxmlformats.org/officeDocument/2006/relationships/tags" Target="../tags/tag202.xml"/><Relationship Id="rId1" Type="http://schemas.openxmlformats.org/officeDocument/2006/relationships/tags" Target="../tags/tag194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638.xml"/><Relationship Id="rId8" Type="http://schemas.openxmlformats.org/officeDocument/2006/relationships/tags" Target="../tags/tag637.xml"/><Relationship Id="rId7" Type="http://schemas.openxmlformats.org/officeDocument/2006/relationships/tags" Target="../tags/tag636.xml"/><Relationship Id="rId6" Type="http://schemas.openxmlformats.org/officeDocument/2006/relationships/tags" Target="../tags/tag635.xml"/><Relationship Id="rId5" Type="http://schemas.openxmlformats.org/officeDocument/2006/relationships/tags" Target="../tags/tag634.xml"/><Relationship Id="rId47" Type="http://schemas.openxmlformats.org/officeDocument/2006/relationships/slideLayout" Target="../slideLayouts/slideLayout7.xml"/><Relationship Id="rId46" Type="http://schemas.openxmlformats.org/officeDocument/2006/relationships/tags" Target="../tags/tag675.xml"/><Relationship Id="rId45" Type="http://schemas.openxmlformats.org/officeDocument/2006/relationships/tags" Target="../tags/tag674.xml"/><Relationship Id="rId44" Type="http://schemas.openxmlformats.org/officeDocument/2006/relationships/tags" Target="../tags/tag673.xml"/><Relationship Id="rId43" Type="http://schemas.openxmlformats.org/officeDocument/2006/relationships/tags" Target="../tags/tag672.xml"/><Relationship Id="rId42" Type="http://schemas.openxmlformats.org/officeDocument/2006/relationships/tags" Target="../tags/tag671.xml"/><Relationship Id="rId41" Type="http://schemas.openxmlformats.org/officeDocument/2006/relationships/tags" Target="../tags/tag670.xml"/><Relationship Id="rId40" Type="http://schemas.openxmlformats.org/officeDocument/2006/relationships/tags" Target="../tags/tag669.xml"/><Relationship Id="rId4" Type="http://schemas.openxmlformats.org/officeDocument/2006/relationships/tags" Target="../tags/tag633.xml"/><Relationship Id="rId39" Type="http://schemas.openxmlformats.org/officeDocument/2006/relationships/tags" Target="../tags/tag668.xml"/><Relationship Id="rId38" Type="http://schemas.openxmlformats.org/officeDocument/2006/relationships/tags" Target="../tags/tag667.xml"/><Relationship Id="rId37" Type="http://schemas.openxmlformats.org/officeDocument/2006/relationships/tags" Target="../tags/tag666.xml"/><Relationship Id="rId36" Type="http://schemas.openxmlformats.org/officeDocument/2006/relationships/tags" Target="../tags/tag665.xml"/><Relationship Id="rId35" Type="http://schemas.openxmlformats.org/officeDocument/2006/relationships/tags" Target="../tags/tag664.xml"/><Relationship Id="rId34" Type="http://schemas.openxmlformats.org/officeDocument/2006/relationships/tags" Target="../tags/tag663.xml"/><Relationship Id="rId33" Type="http://schemas.openxmlformats.org/officeDocument/2006/relationships/tags" Target="../tags/tag662.xml"/><Relationship Id="rId32" Type="http://schemas.openxmlformats.org/officeDocument/2006/relationships/tags" Target="../tags/tag661.xml"/><Relationship Id="rId31" Type="http://schemas.openxmlformats.org/officeDocument/2006/relationships/tags" Target="../tags/tag660.xml"/><Relationship Id="rId30" Type="http://schemas.openxmlformats.org/officeDocument/2006/relationships/tags" Target="../tags/tag659.xml"/><Relationship Id="rId3" Type="http://schemas.openxmlformats.org/officeDocument/2006/relationships/tags" Target="../tags/tag632.xml"/><Relationship Id="rId29" Type="http://schemas.openxmlformats.org/officeDocument/2006/relationships/tags" Target="../tags/tag658.xml"/><Relationship Id="rId28" Type="http://schemas.openxmlformats.org/officeDocument/2006/relationships/tags" Target="../tags/tag657.xml"/><Relationship Id="rId27" Type="http://schemas.openxmlformats.org/officeDocument/2006/relationships/tags" Target="../tags/tag656.xml"/><Relationship Id="rId26" Type="http://schemas.openxmlformats.org/officeDocument/2006/relationships/tags" Target="../tags/tag655.xml"/><Relationship Id="rId25" Type="http://schemas.openxmlformats.org/officeDocument/2006/relationships/tags" Target="../tags/tag654.xml"/><Relationship Id="rId24" Type="http://schemas.openxmlformats.org/officeDocument/2006/relationships/tags" Target="../tags/tag653.xml"/><Relationship Id="rId23" Type="http://schemas.openxmlformats.org/officeDocument/2006/relationships/tags" Target="../tags/tag652.xml"/><Relationship Id="rId22" Type="http://schemas.openxmlformats.org/officeDocument/2006/relationships/tags" Target="../tags/tag651.xml"/><Relationship Id="rId21" Type="http://schemas.openxmlformats.org/officeDocument/2006/relationships/tags" Target="../tags/tag650.xml"/><Relationship Id="rId20" Type="http://schemas.openxmlformats.org/officeDocument/2006/relationships/tags" Target="../tags/tag649.xml"/><Relationship Id="rId2" Type="http://schemas.openxmlformats.org/officeDocument/2006/relationships/tags" Target="../tags/tag631.xml"/><Relationship Id="rId19" Type="http://schemas.openxmlformats.org/officeDocument/2006/relationships/tags" Target="../tags/tag648.xml"/><Relationship Id="rId18" Type="http://schemas.openxmlformats.org/officeDocument/2006/relationships/tags" Target="../tags/tag647.xml"/><Relationship Id="rId17" Type="http://schemas.openxmlformats.org/officeDocument/2006/relationships/tags" Target="../tags/tag646.xml"/><Relationship Id="rId16" Type="http://schemas.openxmlformats.org/officeDocument/2006/relationships/tags" Target="../tags/tag645.xml"/><Relationship Id="rId15" Type="http://schemas.openxmlformats.org/officeDocument/2006/relationships/tags" Target="../tags/tag644.xml"/><Relationship Id="rId14" Type="http://schemas.openxmlformats.org/officeDocument/2006/relationships/tags" Target="../tags/tag643.xml"/><Relationship Id="rId13" Type="http://schemas.openxmlformats.org/officeDocument/2006/relationships/tags" Target="../tags/tag642.xml"/><Relationship Id="rId12" Type="http://schemas.openxmlformats.org/officeDocument/2006/relationships/tags" Target="../tags/tag641.xml"/><Relationship Id="rId11" Type="http://schemas.openxmlformats.org/officeDocument/2006/relationships/tags" Target="../tags/tag640.xml"/><Relationship Id="rId10" Type="http://schemas.openxmlformats.org/officeDocument/2006/relationships/tags" Target="../tags/tag639.xml"/><Relationship Id="rId1" Type="http://schemas.openxmlformats.org/officeDocument/2006/relationships/tags" Target="../tags/tag630.xml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1.xml"/><Relationship Id="rId6" Type="http://schemas.openxmlformats.org/officeDocument/2006/relationships/tags" Target="../tags/tag679.xml"/><Relationship Id="rId5" Type="http://schemas.openxmlformats.org/officeDocument/2006/relationships/image" Target="../media/image20.png"/><Relationship Id="rId4" Type="http://schemas.openxmlformats.org/officeDocument/2006/relationships/tags" Target="../tags/tag678.xml"/><Relationship Id="rId3" Type="http://schemas.openxmlformats.org/officeDocument/2006/relationships/slide" Target="slide2.xml"/><Relationship Id="rId2" Type="http://schemas.openxmlformats.org/officeDocument/2006/relationships/tags" Target="../tags/tag677.xml"/><Relationship Id="rId1" Type="http://schemas.openxmlformats.org/officeDocument/2006/relationships/tags" Target="../tags/tag676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ags" Target="../tags/tag252.xml"/><Relationship Id="rId3" Type="http://schemas.openxmlformats.org/officeDocument/2006/relationships/tags" Target="../tags/tag251.xml"/><Relationship Id="rId2" Type="http://schemas.openxmlformats.org/officeDocument/2006/relationships/tags" Target="../tags/tag250.xml"/><Relationship Id="rId1" Type="http://schemas.openxmlformats.org/officeDocument/2006/relationships/tags" Target="../tags/tag249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61.xml"/><Relationship Id="rId8" Type="http://schemas.openxmlformats.org/officeDocument/2006/relationships/tags" Target="../tags/tag260.xml"/><Relationship Id="rId7" Type="http://schemas.openxmlformats.org/officeDocument/2006/relationships/tags" Target="../tags/tag259.xml"/><Relationship Id="rId6" Type="http://schemas.openxmlformats.org/officeDocument/2006/relationships/tags" Target="../tags/tag258.xml"/><Relationship Id="rId5" Type="http://schemas.openxmlformats.org/officeDocument/2006/relationships/tags" Target="../tags/tag257.xml"/><Relationship Id="rId4" Type="http://schemas.openxmlformats.org/officeDocument/2006/relationships/tags" Target="../tags/tag256.xml"/><Relationship Id="rId3" Type="http://schemas.openxmlformats.org/officeDocument/2006/relationships/tags" Target="../tags/tag255.xml"/><Relationship Id="rId29" Type="http://schemas.openxmlformats.org/officeDocument/2006/relationships/slideLayout" Target="../slideLayouts/slideLayout7.xml"/><Relationship Id="rId28" Type="http://schemas.openxmlformats.org/officeDocument/2006/relationships/tags" Target="../tags/tag276.xml"/><Relationship Id="rId27" Type="http://schemas.openxmlformats.org/officeDocument/2006/relationships/tags" Target="../tags/tag275.xml"/><Relationship Id="rId26" Type="http://schemas.openxmlformats.org/officeDocument/2006/relationships/tags" Target="../tags/tag274.xml"/><Relationship Id="rId25" Type="http://schemas.openxmlformats.org/officeDocument/2006/relationships/tags" Target="../tags/tag273.xml"/><Relationship Id="rId24" Type="http://schemas.openxmlformats.org/officeDocument/2006/relationships/image" Target="../media/image2.png"/><Relationship Id="rId23" Type="http://schemas.openxmlformats.org/officeDocument/2006/relationships/tags" Target="../tags/tag272.xml"/><Relationship Id="rId22" Type="http://schemas.openxmlformats.org/officeDocument/2006/relationships/image" Target="../media/image1.png"/><Relationship Id="rId21" Type="http://schemas.microsoft.com/office/2007/relationships/media" Target="../media/media1.mp4"/><Relationship Id="rId20" Type="http://schemas.openxmlformats.org/officeDocument/2006/relationships/video" Target="../media/media1.mp4"/><Relationship Id="rId2" Type="http://schemas.openxmlformats.org/officeDocument/2006/relationships/tags" Target="../tags/tag254.xml"/><Relationship Id="rId19" Type="http://schemas.openxmlformats.org/officeDocument/2006/relationships/tags" Target="../tags/tag271.xml"/><Relationship Id="rId18" Type="http://schemas.openxmlformats.org/officeDocument/2006/relationships/tags" Target="../tags/tag270.xml"/><Relationship Id="rId17" Type="http://schemas.openxmlformats.org/officeDocument/2006/relationships/tags" Target="../tags/tag269.xml"/><Relationship Id="rId16" Type="http://schemas.openxmlformats.org/officeDocument/2006/relationships/tags" Target="../tags/tag268.xml"/><Relationship Id="rId15" Type="http://schemas.openxmlformats.org/officeDocument/2006/relationships/tags" Target="../tags/tag267.xml"/><Relationship Id="rId14" Type="http://schemas.openxmlformats.org/officeDocument/2006/relationships/tags" Target="../tags/tag266.xml"/><Relationship Id="rId13" Type="http://schemas.openxmlformats.org/officeDocument/2006/relationships/tags" Target="../tags/tag265.xml"/><Relationship Id="rId12" Type="http://schemas.openxmlformats.org/officeDocument/2006/relationships/tags" Target="../tags/tag264.xml"/><Relationship Id="rId11" Type="http://schemas.openxmlformats.org/officeDocument/2006/relationships/tags" Target="../tags/tag263.xml"/><Relationship Id="rId10" Type="http://schemas.openxmlformats.org/officeDocument/2006/relationships/tags" Target="../tags/tag262.xml"/><Relationship Id="rId1" Type="http://schemas.openxmlformats.org/officeDocument/2006/relationships/tags" Target="../tags/tag25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85.xml"/><Relationship Id="rId8" Type="http://schemas.openxmlformats.org/officeDocument/2006/relationships/tags" Target="../tags/tag284.xml"/><Relationship Id="rId7" Type="http://schemas.openxmlformats.org/officeDocument/2006/relationships/tags" Target="../tags/tag283.xml"/><Relationship Id="rId6" Type="http://schemas.openxmlformats.org/officeDocument/2006/relationships/tags" Target="../tags/tag282.xml"/><Relationship Id="rId5" Type="http://schemas.openxmlformats.org/officeDocument/2006/relationships/tags" Target="../tags/tag281.xml"/><Relationship Id="rId4" Type="http://schemas.openxmlformats.org/officeDocument/2006/relationships/tags" Target="../tags/tag280.xml"/><Relationship Id="rId36" Type="http://schemas.openxmlformats.org/officeDocument/2006/relationships/slideLayout" Target="../slideLayouts/slideLayout7.xml"/><Relationship Id="rId35" Type="http://schemas.openxmlformats.org/officeDocument/2006/relationships/tags" Target="../tags/tag311.xml"/><Relationship Id="rId34" Type="http://schemas.openxmlformats.org/officeDocument/2006/relationships/tags" Target="../tags/tag310.xml"/><Relationship Id="rId33" Type="http://schemas.openxmlformats.org/officeDocument/2006/relationships/tags" Target="../tags/tag309.xml"/><Relationship Id="rId32" Type="http://schemas.openxmlformats.org/officeDocument/2006/relationships/tags" Target="../tags/tag308.xml"/><Relationship Id="rId31" Type="http://schemas.openxmlformats.org/officeDocument/2006/relationships/tags" Target="../tags/tag307.xml"/><Relationship Id="rId30" Type="http://schemas.openxmlformats.org/officeDocument/2006/relationships/tags" Target="../tags/tag306.xml"/><Relationship Id="rId3" Type="http://schemas.openxmlformats.org/officeDocument/2006/relationships/tags" Target="../tags/tag279.xml"/><Relationship Id="rId29" Type="http://schemas.openxmlformats.org/officeDocument/2006/relationships/tags" Target="../tags/tag305.xml"/><Relationship Id="rId28" Type="http://schemas.openxmlformats.org/officeDocument/2006/relationships/tags" Target="../tags/tag304.xml"/><Relationship Id="rId27" Type="http://schemas.openxmlformats.org/officeDocument/2006/relationships/tags" Target="../tags/tag303.xml"/><Relationship Id="rId26" Type="http://schemas.openxmlformats.org/officeDocument/2006/relationships/tags" Target="../tags/tag302.xml"/><Relationship Id="rId25" Type="http://schemas.openxmlformats.org/officeDocument/2006/relationships/tags" Target="../tags/tag301.xml"/><Relationship Id="rId24" Type="http://schemas.openxmlformats.org/officeDocument/2006/relationships/tags" Target="../tags/tag300.xml"/><Relationship Id="rId23" Type="http://schemas.openxmlformats.org/officeDocument/2006/relationships/tags" Target="../tags/tag299.xml"/><Relationship Id="rId22" Type="http://schemas.openxmlformats.org/officeDocument/2006/relationships/tags" Target="../tags/tag298.xml"/><Relationship Id="rId21" Type="http://schemas.openxmlformats.org/officeDocument/2006/relationships/tags" Target="../tags/tag297.xml"/><Relationship Id="rId20" Type="http://schemas.openxmlformats.org/officeDocument/2006/relationships/tags" Target="../tags/tag296.xml"/><Relationship Id="rId2" Type="http://schemas.openxmlformats.org/officeDocument/2006/relationships/tags" Target="../tags/tag278.xml"/><Relationship Id="rId19" Type="http://schemas.openxmlformats.org/officeDocument/2006/relationships/tags" Target="../tags/tag295.xml"/><Relationship Id="rId18" Type="http://schemas.openxmlformats.org/officeDocument/2006/relationships/tags" Target="../tags/tag294.xml"/><Relationship Id="rId17" Type="http://schemas.openxmlformats.org/officeDocument/2006/relationships/tags" Target="../tags/tag293.xml"/><Relationship Id="rId16" Type="http://schemas.openxmlformats.org/officeDocument/2006/relationships/tags" Target="../tags/tag292.xml"/><Relationship Id="rId15" Type="http://schemas.openxmlformats.org/officeDocument/2006/relationships/tags" Target="../tags/tag291.xml"/><Relationship Id="rId14" Type="http://schemas.openxmlformats.org/officeDocument/2006/relationships/tags" Target="../tags/tag290.xml"/><Relationship Id="rId13" Type="http://schemas.openxmlformats.org/officeDocument/2006/relationships/tags" Target="../tags/tag289.xml"/><Relationship Id="rId12" Type="http://schemas.openxmlformats.org/officeDocument/2006/relationships/tags" Target="../tags/tag288.xml"/><Relationship Id="rId11" Type="http://schemas.openxmlformats.org/officeDocument/2006/relationships/tags" Target="../tags/tag287.xml"/><Relationship Id="rId10" Type="http://schemas.openxmlformats.org/officeDocument/2006/relationships/tags" Target="../tags/tag286.xml"/><Relationship Id="rId1" Type="http://schemas.openxmlformats.org/officeDocument/2006/relationships/tags" Target="../tags/tag277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20.xml"/><Relationship Id="rId8" Type="http://schemas.openxmlformats.org/officeDocument/2006/relationships/tags" Target="../tags/tag319.xml"/><Relationship Id="rId7" Type="http://schemas.openxmlformats.org/officeDocument/2006/relationships/tags" Target="../tags/tag318.xml"/><Relationship Id="rId6" Type="http://schemas.openxmlformats.org/officeDocument/2006/relationships/tags" Target="../tags/tag317.xml"/><Relationship Id="rId5" Type="http://schemas.openxmlformats.org/officeDocument/2006/relationships/tags" Target="../tags/tag316.xml"/><Relationship Id="rId44" Type="http://schemas.openxmlformats.org/officeDocument/2006/relationships/slideLayout" Target="../slideLayouts/slideLayout7.xml"/><Relationship Id="rId43" Type="http://schemas.openxmlformats.org/officeDocument/2006/relationships/tags" Target="../tags/tag346.xml"/><Relationship Id="rId42" Type="http://schemas.openxmlformats.org/officeDocument/2006/relationships/tags" Target="../tags/tag345.xml"/><Relationship Id="rId41" Type="http://schemas.openxmlformats.org/officeDocument/2006/relationships/tags" Target="../tags/tag344.xml"/><Relationship Id="rId40" Type="http://schemas.openxmlformats.org/officeDocument/2006/relationships/tags" Target="../tags/tag343.xml"/><Relationship Id="rId4" Type="http://schemas.openxmlformats.org/officeDocument/2006/relationships/tags" Target="../tags/tag315.xml"/><Relationship Id="rId39" Type="http://schemas.openxmlformats.org/officeDocument/2006/relationships/image" Target="../media/image9.png"/><Relationship Id="rId38" Type="http://schemas.openxmlformats.org/officeDocument/2006/relationships/tags" Target="../tags/tag342.xml"/><Relationship Id="rId37" Type="http://schemas.openxmlformats.org/officeDocument/2006/relationships/tags" Target="../tags/tag341.xml"/><Relationship Id="rId36" Type="http://schemas.openxmlformats.org/officeDocument/2006/relationships/tags" Target="../tags/tag340.xml"/><Relationship Id="rId35" Type="http://schemas.openxmlformats.org/officeDocument/2006/relationships/image" Target="../media/image8.png"/><Relationship Id="rId34" Type="http://schemas.openxmlformats.org/officeDocument/2006/relationships/tags" Target="../tags/tag339.xml"/><Relationship Id="rId33" Type="http://schemas.openxmlformats.org/officeDocument/2006/relationships/tags" Target="../tags/tag338.xml"/><Relationship Id="rId32" Type="http://schemas.openxmlformats.org/officeDocument/2006/relationships/tags" Target="../tags/tag337.xml"/><Relationship Id="rId31" Type="http://schemas.openxmlformats.org/officeDocument/2006/relationships/tags" Target="../tags/tag336.xml"/><Relationship Id="rId30" Type="http://schemas.openxmlformats.org/officeDocument/2006/relationships/tags" Target="../tags/tag335.xml"/><Relationship Id="rId3" Type="http://schemas.openxmlformats.org/officeDocument/2006/relationships/tags" Target="../tags/tag314.xml"/><Relationship Id="rId29" Type="http://schemas.openxmlformats.org/officeDocument/2006/relationships/image" Target="../media/image7.png"/><Relationship Id="rId28" Type="http://schemas.openxmlformats.org/officeDocument/2006/relationships/tags" Target="../tags/tag334.xml"/><Relationship Id="rId27" Type="http://schemas.openxmlformats.org/officeDocument/2006/relationships/image" Target="../media/image6.png"/><Relationship Id="rId26" Type="http://schemas.openxmlformats.org/officeDocument/2006/relationships/tags" Target="../tags/tag333.xml"/><Relationship Id="rId25" Type="http://schemas.openxmlformats.org/officeDocument/2006/relationships/tags" Target="../tags/tag332.xml"/><Relationship Id="rId24" Type="http://schemas.openxmlformats.org/officeDocument/2006/relationships/image" Target="../media/image5.png"/><Relationship Id="rId23" Type="http://schemas.openxmlformats.org/officeDocument/2006/relationships/tags" Target="../tags/tag331.xml"/><Relationship Id="rId22" Type="http://schemas.openxmlformats.org/officeDocument/2006/relationships/image" Target="../media/image4.svg"/><Relationship Id="rId21" Type="http://schemas.openxmlformats.org/officeDocument/2006/relationships/image" Target="../media/image3.png"/><Relationship Id="rId20" Type="http://schemas.openxmlformats.org/officeDocument/2006/relationships/slide" Target="slide2.xml"/><Relationship Id="rId2" Type="http://schemas.openxmlformats.org/officeDocument/2006/relationships/tags" Target="../tags/tag313.xml"/><Relationship Id="rId19" Type="http://schemas.openxmlformats.org/officeDocument/2006/relationships/tags" Target="../tags/tag330.xml"/><Relationship Id="rId18" Type="http://schemas.openxmlformats.org/officeDocument/2006/relationships/tags" Target="../tags/tag329.xml"/><Relationship Id="rId17" Type="http://schemas.openxmlformats.org/officeDocument/2006/relationships/tags" Target="../tags/tag328.xml"/><Relationship Id="rId16" Type="http://schemas.openxmlformats.org/officeDocument/2006/relationships/tags" Target="../tags/tag327.xml"/><Relationship Id="rId15" Type="http://schemas.openxmlformats.org/officeDocument/2006/relationships/tags" Target="../tags/tag326.xml"/><Relationship Id="rId14" Type="http://schemas.openxmlformats.org/officeDocument/2006/relationships/tags" Target="../tags/tag325.xml"/><Relationship Id="rId13" Type="http://schemas.openxmlformats.org/officeDocument/2006/relationships/tags" Target="../tags/tag324.xml"/><Relationship Id="rId12" Type="http://schemas.openxmlformats.org/officeDocument/2006/relationships/tags" Target="../tags/tag323.xml"/><Relationship Id="rId11" Type="http://schemas.openxmlformats.org/officeDocument/2006/relationships/tags" Target="../tags/tag322.xml"/><Relationship Id="rId10" Type="http://schemas.openxmlformats.org/officeDocument/2006/relationships/tags" Target="../tags/tag321.xml"/><Relationship Id="rId1" Type="http://schemas.openxmlformats.org/officeDocument/2006/relationships/tags" Target="../tags/tag312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ags" Target="../tags/tag350.xml"/><Relationship Id="rId3" Type="http://schemas.openxmlformats.org/officeDocument/2006/relationships/tags" Target="../tags/tag349.xml"/><Relationship Id="rId2" Type="http://schemas.openxmlformats.org/officeDocument/2006/relationships/tags" Target="../tags/tag348.xml"/><Relationship Id="rId1" Type="http://schemas.openxmlformats.org/officeDocument/2006/relationships/tags" Target="../tags/tag347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59.xml"/><Relationship Id="rId8" Type="http://schemas.openxmlformats.org/officeDocument/2006/relationships/tags" Target="../tags/tag358.xml"/><Relationship Id="rId7" Type="http://schemas.openxmlformats.org/officeDocument/2006/relationships/tags" Target="../tags/tag357.xml"/><Relationship Id="rId6" Type="http://schemas.openxmlformats.org/officeDocument/2006/relationships/tags" Target="../tags/tag356.xml"/><Relationship Id="rId5" Type="http://schemas.openxmlformats.org/officeDocument/2006/relationships/tags" Target="../tags/tag355.xml"/><Relationship Id="rId4" Type="http://schemas.openxmlformats.org/officeDocument/2006/relationships/tags" Target="../tags/tag354.xml"/><Relationship Id="rId35" Type="http://schemas.openxmlformats.org/officeDocument/2006/relationships/slideLayout" Target="../slideLayouts/slideLayout7.xml"/><Relationship Id="rId34" Type="http://schemas.openxmlformats.org/officeDocument/2006/relationships/tags" Target="../tags/tag379.xml"/><Relationship Id="rId33" Type="http://schemas.openxmlformats.org/officeDocument/2006/relationships/tags" Target="../tags/tag378.xml"/><Relationship Id="rId32" Type="http://schemas.openxmlformats.org/officeDocument/2006/relationships/image" Target="../media/image14.png"/><Relationship Id="rId31" Type="http://schemas.openxmlformats.org/officeDocument/2006/relationships/tags" Target="../tags/tag377.xml"/><Relationship Id="rId30" Type="http://schemas.openxmlformats.org/officeDocument/2006/relationships/tags" Target="../tags/tag376.xml"/><Relationship Id="rId3" Type="http://schemas.openxmlformats.org/officeDocument/2006/relationships/tags" Target="../tags/tag353.xml"/><Relationship Id="rId29" Type="http://schemas.openxmlformats.org/officeDocument/2006/relationships/image" Target="../media/image13.png"/><Relationship Id="rId28" Type="http://schemas.openxmlformats.org/officeDocument/2006/relationships/tags" Target="../tags/tag375.xml"/><Relationship Id="rId27" Type="http://schemas.openxmlformats.org/officeDocument/2006/relationships/image" Target="../media/image12.png"/><Relationship Id="rId26" Type="http://schemas.openxmlformats.org/officeDocument/2006/relationships/tags" Target="../tags/tag374.xml"/><Relationship Id="rId25" Type="http://schemas.openxmlformats.org/officeDocument/2006/relationships/tags" Target="../tags/tag373.xml"/><Relationship Id="rId24" Type="http://schemas.openxmlformats.org/officeDocument/2006/relationships/image" Target="../media/image11.png"/><Relationship Id="rId23" Type="http://schemas.openxmlformats.org/officeDocument/2006/relationships/tags" Target="../tags/tag372.xml"/><Relationship Id="rId22" Type="http://schemas.openxmlformats.org/officeDocument/2006/relationships/tags" Target="../tags/tag371.xml"/><Relationship Id="rId21" Type="http://schemas.openxmlformats.org/officeDocument/2006/relationships/image" Target="../media/image10.png"/><Relationship Id="rId20" Type="http://schemas.openxmlformats.org/officeDocument/2006/relationships/tags" Target="../tags/tag370.xml"/><Relationship Id="rId2" Type="http://schemas.openxmlformats.org/officeDocument/2006/relationships/tags" Target="../tags/tag352.xml"/><Relationship Id="rId19" Type="http://schemas.openxmlformats.org/officeDocument/2006/relationships/tags" Target="../tags/tag369.xml"/><Relationship Id="rId18" Type="http://schemas.openxmlformats.org/officeDocument/2006/relationships/tags" Target="../tags/tag368.xml"/><Relationship Id="rId17" Type="http://schemas.openxmlformats.org/officeDocument/2006/relationships/tags" Target="../tags/tag367.xml"/><Relationship Id="rId16" Type="http://schemas.openxmlformats.org/officeDocument/2006/relationships/tags" Target="../tags/tag366.xml"/><Relationship Id="rId15" Type="http://schemas.openxmlformats.org/officeDocument/2006/relationships/tags" Target="../tags/tag365.xml"/><Relationship Id="rId14" Type="http://schemas.openxmlformats.org/officeDocument/2006/relationships/tags" Target="../tags/tag364.xml"/><Relationship Id="rId13" Type="http://schemas.openxmlformats.org/officeDocument/2006/relationships/tags" Target="../tags/tag363.xml"/><Relationship Id="rId12" Type="http://schemas.openxmlformats.org/officeDocument/2006/relationships/tags" Target="../tags/tag362.xml"/><Relationship Id="rId11" Type="http://schemas.openxmlformats.org/officeDocument/2006/relationships/tags" Target="../tags/tag361.xml"/><Relationship Id="rId10" Type="http://schemas.openxmlformats.org/officeDocument/2006/relationships/tags" Target="../tags/tag360.xml"/><Relationship Id="rId1" Type="http://schemas.openxmlformats.org/officeDocument/2006/relationships/tags" Target="../tags/tag351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388.xml"/><Relationship Id="rId8" Type="http://schemas.openxmlformats.org/officeDocument/2006/relationships/tags" Target="../tags/tag387.xml"/><Relationship Id="rId7" Type="http://schemas.openxmlformats.org/officeDocument/2006/relationships/tags" Target="../tags/tag386.xml"/><Relationship Id="rId6" Type="http://schemas.openxmlformats.org/officeDocument/2006/relationships/tags" Target="../tags/tag385.xml"/><Relationship Id="rId5" Type="http://schemas.openxmlformats.org/officeDocument/2006/relationships/tags" Target="../tags/tag384.xml"/><Relationship Id="rId44" Type="http://schemas.openxmlformats.org/officeDocument/2006/relationships/notesSlide" Target="../notesSlides/notesSlide2.xml"/><Relationship Id="rId43" Type="http://schemas.openxmlformats.org/officeDocument/2006/relationships/slideLayout" Target="../slideLayouts/slideLayout7.xml"/><Relationship Id="rId42" Type="http://schemas.openxmlformats.org/officeDocument/2006/relationships/tags" Target="../tags/tag413.xml"/><Relationship Id="rId41" Type="http://schemas.openxmlformats.org/officeDocument/2006/relationships/image" Target="../media/image20.png"/><Relationship Id="rId40" Type="http://schemas.openxmlformats.org/officeDocument/2006/relationships/tags" Target="../tags/tag412.xml"/><Relationship Id="rId4" Type="http://schemas.openxmlformats.org/officeDocument/2006/relationships/tags" Target="../tags/tag383.xml"/><Relationship Id="rId39" Type="http://schemas.openxmlformats.org/officeDocument/2006/relationships/slide" Target="slide2.xml"/><Relationship Id="rId38" Type="http://schemas.openxmlformats.org/officeDocument/2006/relationships/image" Target="../media/image19.png"/><Relationship Id="rId37" Type="http://schemas.openxmlformats.org/officeDocument/2006/relationships/tags" Target="../tags/tag411.xml"/><Relationship Id="rId36" Type="http://schemas.openxmlformats.org/officeDocument/2006/relationships/tags" Target="../tags/tag410.xml"/><Relationship Id="rId35" Type="http://schemas.openxmlformats.org/officeDocument/2006/relationships/tags" Target="../tags/tag409.xml"/><Relationship Id="rId34" Type="http://schemas.openxmlformats.org/officeDocument/2006/relationships/tags" Target="../tags/tag408.xml"/><Relationship Id="rId33" Type="http://schemas.openxmlformats.org/officeDocument/2006/relationships/image" Target="../media/image18.png"/><Relationship Id="rId32" Type="http://schemas.openxmlformats.org/officeDocument/2006/relationships/tags" Target="../tags/tag407.xml"/><Relationship Id="rId31" Type="http://schemas.openxmlformats.org/officeDocument/2006/relationships/image" Target="../media/image17.png"/><Relationship Id="rId30" Type="http://schemas.openxmlformats.org/officeDocument/2006/relationships/tags" Target="../tags/tag406.xml"/><Relationship Id="rId3" Type="http://schemas.openxmlformats.org/officeDocument/2006/relationships/tags" Target="../tags/tag382.xml"/><Relationship Id="rId29" Type="http://schemas.openxmlformats.org/officeDocument/2006/relationships/tags" Target="../tags/tag405.xml"/><Relationship Id="rId28" Type="http://schemas.openxmlformats.org/officeDocument/2006/relationships/image" Target="../media/image16.png"/><Relationship Id="rId27" Type="http://schemas.openxmlformats.org/officeDocument/2006/relationships/tags" Target="../tags/tag404.xml"/><Relationship Id="rId26" Type="http://schemas.openxmlformats.org/officeDocument/2006/relationships/tags" Target="../tags/tag403.xml"/><Relationship Id="rId25" Type="http://schemas.openxmlformats.org/officeDocument/2006/relationships/image" Target="../media/image15.png"/><Relationship Id="rId24" Type="http://schemas.openxmlformats.org/officeDocument/2006/relationships/tags" Target="../tags/tag402.xml"/><Relationship Id="rId23" Type="http://schemas.openxmlformats.org/officeDocument/2006/relationships/tags" Target="../tags/tag401.xml"/><Relationship Id="rId22" Type="http://schemas.openxmlformats.org/officeDocument/2006/relationships/image" Target="../media/image13.png"/><Relationship Id="rId21" Type="http://schemas.openxmlformats.org/officeDocument/2006/relationships/tags" Target="../tags/tag400.xml"/><Relationship Id="rId20" Type="http://schemas.openxmlformats.org/officeDocument/2006/relationships/tags" Target="../tags/tag399.xml"/><Relationship Id="rId2" Type="http://schemas.openxmlformats.org/officeDocument/2006/relationships/tags" Target="../tags/tag381.xml"/><Relationship Id="rId19" Type="http://schemas.openxmlformats.org/officeDocument/2006/relationships/tags" Target="../tags/tag398.xml"/><Relationship Id="rId18" Type="http://schemas.openxmlformats.org/officeDocument/2006/relationships/tags" Target="../tags/tag397.xml"/><Relationship Id="rId17" Type="http://schemas.openxmlformats.org/officeDocument/2006/relationships/tags" Target="../tags/tag396.xml"/><Relationship Id="rId16" Type="http://schemas.openxmlformats.org/officeDocument/2006/relationships/tags" Target="../tags/tag395.xml"/><Relationship Id="rId15" Type="http://schemas.openxmlformats.org/officeDocument/2006/relationships/tags" Target="../tags/tag394.xml"/><Relationship Id="rId14" Type="http://schemas.openxmlformats.org/officeDocument/2006/relationships/tags" Target="../tags/tag393.xml"/><Relationship Id="rId13" Type="http://schemas.openxmlformats.org/officeDocument/2006/relationships/tags" Target="../tags/tag392.xml"/><Relationship Id="rId12" Type="http://schemas.openxmlformats.org/officeDocument/2006/relationships/tags" Target="../tags/tag391.xml"/><Relationship Id="rId11" Type="http://schemas.openxmlformats.org/officeDocument/2006/relationships/tags" Target="../tags/tag390.xml"/><Relationship Id="rId10" Type="http://schemas.openxmlformats.org/officeDocument/2006/relationships/tags" Target="../tags/tag389.xml"/><Relationship Id="rId1" Type="http://schemas.openxmlformats.org/officeDocument/2006/relationships/tags" Target="../tags/tag38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770890" y="1602740"/>
            <a:ext cx="5325745" cy="2276475"/>
          </a:xfrm>
        </p:spPr>
        <p:txBody>
          <a:bodyPr>
            <a:normAutofit fontScale="90000"/>
          </a:bodyPr>
          <a:lstStyle/>
          <a:p>
            <a:r>
              <a:rPr lang="zh-CN" altLang="en-US" sz="2800" dirty="0">
                <a:latin typeface="+mj-lt"/>
                <a:cs typeface="+mj-lt"/>
              </a:rPr>
              <a:t>An Attention based Complex-valued Convolutional </a:t>
            </a:r>
            <a:br>
              <a:rPr lang="zh-CN" altLang="en-US" sz="2800" dirty="0">
                <a:latin typeface="+mj-lt"/>
                <a:cs typeface="+mj-lt"/>
              </a:rPr>
            </a:br>
            <a:r>
              <a:rPr lang="zh-CN" altLang="en-US" sz="2800" dirty="0">
                <a:latin typeface="+mj-lt"/>
                <a:cs typeface="+mj-lt"/>
              </a:rPr>
              <a:t>Autoencoder for GEO SA-Bi SAR Ship Target Refocusing</a:t>
            </a:r>
            <a:endParaRPr lang="zh-CN" altLang="en-US" sz="2800" dirty="0">
              <a:latin typeface="+mj-lt"/>
              <a:cs typeface="+mj-lt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022985" y="5231765"/>
            <a:ext cx="3518535" cy="356235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solidFill>
                  <a:schemeClr val="lt1"/>
                </a:solidFill>
                <a:cs typeface="微软雅黑" panose="020B0503020204020204" charset="-122"/>
                <a:sym typeface="+mn-ea"/>
              </a:rPr>
              <a:t>Miodrag Bolic, </a:t>
            </a:r>
            <a:r>
              <a:rPr lang="en-US" altLang="zh-CN" sz="1800" b="1" u="none" dirty="0">
                <a:solidFill>
                  <a:schemeClr val="lt1"/>
                </a:solidFill>
                <a:latin typeface="微软雅黑" panose="020B0503020204020204" charset="-122"/>
                <a:cs typeface="微软雅黑" panose="020B0503020204020204" charset="-122"/>
              </a:rPr>
              <a:t>Meng Lian </a:t>
            </a:r>
            <a:endParaRPr lang="en-US" altLang="zh-CN" sz="1800" b="1" u="none" dirty="0">
              <a:solidFill>
                <a:schemeClr val="lt1"/>
              </a:solidFill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 dirty="0"/>
              <a:t>Jul. 19. 2023</a:t>
            </a:r>
            <a:endParaRPr lang="en-US" altLang="zh-CN" dirty="0"/>
          </a:p>
        </p:txBody>
      </p:sp>
      <p:sp>
        <p:nvSpPr>
          <p:cNvPr id="8" name="对角圆角矩形 20"/>
          <p:cNvSpPr/>
          <p:nvPr>
            <p:custDataLst>
              <p:tags r:id="rId4"/>
            </p:custDataLst>
          </p:nvPr>
        </p:nvSpPr>
        <p:spPr>
          <a:xfrm>
            <a:off x="770890" y="967105"/>
            <a:ext cx="1636395" cy="426085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spc="100" dirty="0">
                <a:solidFill>
                  <a:srgbClr val="0F1423"/>
                </a:solidFill>
                <a:latin typeface="Arial" panose="020B0604020202020204" pitchFamily="34" charset="0"/>
                <a:ea typeface="微软雅黑" panose="020B0503020204020204" charset="-122"/>
                <a:cs typeface="Arial Black" panose="020B0A04020102020204" charset="0"/>
              </a:rPr>
              <a:t>SAS2023</a:t>
            </a:r>
            <a:endParaRPr lang="en-US" altLang="zh-CN" sz="2000" b="1" spc="100" dirty="0">
              <a:solidFill>
                <a:srgbClr val="0F1423"/>
              </a:solidFill>
              <a:latin typeface="Arial" panose="020B0604020202020204" pitchFamily="34" charset="0"/>
              <a:ea typeface="微软雅黑" panose="020B0503020204020204" charset="-122"/>
              <a:cs typeface="Arial Black" panose="020B0A04020102020204" charset="0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sz="3600">
                <a:latin typeface="Arial" panose="020B0604020202020204" pitchFamily="34" charset="0"/>
                <a:sym typeface="+mn-ea"/>
              </a:rPr>
              <a:t>Ship Target Refocusing based on an ICV-CAE</a:t>
            </a:r>
            <a:endParaRPr lang="en-US" altLang="zh-CN" sz="3600" dirty="0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8641728" y="3669665"/>
            <a:ext cx="1717649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charset="-122"/>
                <a:cs typeface="Bahnschrift" panose="020B0502040204020203" charset="0"/>
                <a:sym typeface="+mn-ea"/>
              </a:rPr>
              <a:t>03</a:t>
            </a:r>
            <a:endParaRPr lang="en-US" altLang="zh-CN" sz="8800" b="1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charset="-122"/>
              <a:cs typeface="Bahnschrift" panose="020B0502040204020203" charset="0"/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06425" y="2550795"/>
            <a:ext cx="6343015" cy="2442210"/>
          </a:xfrm>
        </p:spPr>
        <p:txBody>
          <a:bodyPr>
            <a:noAutofit/>
          </a:bodyPr>
          <a:p>
            <a:pPr algn="just"/>
            <a:r>
              <a:rPr lang="zh-CN" altLang="en-US" sz="1300" dirty="0"/>
              <a:t>First, the defocused images generated by</a:t>
            </a:r>
            <a:r>
              <a:rPr lang="en-US" altLang="zh-CN" sz="1300" dirty="0"/>
              <a:t> our</a:t>
            </a:r>
            <a:r>
              <a:rPr lang="zh-CN" altLang="en-US" sz="1300" dirty="0"/>
              <a:t> </a:t>
            </a:r>
            <a:r>
              <a:rPr lang="en-US" altLang="zh-CN" sz="1300" dirty="0"/>
              <a:t>previous </a:t>
            </a:r>
            <a:r>
              <a:rPr lang="zh-CN" altLang="en-US" sz="1300" dirty="0"/>
              <a:t>method are used as the network input. Then, the ground truth ship target images are generated in the almost same way, but </a:t>
            </a:r>
            <a:r>
              <a:rPr lang="en-US" altLang="zh-CN" sz="1300" dirty="0"/>
              <a:t>with </a:t>
            </a:r>
            <a:r>
              <a:rPr lang="zh-CN" altLang="en-US" sz="1300" dirty="0"/>
              <a:t>additional motion compensation. Finally, the well trained</a:t>
            </a:r>
            <a:r>
              <a:rPr lang="en-US" altLang="zh-CN" sz="1300" dirty="0"/>
              <a:t> network</a:t>
            </a:r>
            <a:r>
              <a:rPr lang="zh-CN" altLang="en-US" sz="1300" dirty="0"/>
              <a:t> can be regarded as a refocusing processor.</a:t>
            </a:r>
            <a:endParaRPr lang="zh-CN" altLang="en-US" sz="1300" dirty="0"/>
          </a:p>
        </p:txBody>
      </p:sp>
    </p:spTree>
    <p:custDataLst>
      <p:tags r:id="rId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右箭头 51"/>
          <p:cNvSpPr/>
          <p:nvPr>
            <p:custDataLst>
              <p:tags r:id="rId1"/>
            </p:custDataLst>
          </p:nvPr>
        </p:nvSpPr>
        <p:spPr>
          <a:xfrm rot="19500000">
            <a:off x="4506595" y="2850515"/>
            <a:ext cx="2558415" cy="335280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>
            <p:custDataLst>
              <p:tags r:id="rId2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3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4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5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6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7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8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9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10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1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2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3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4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5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16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17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18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9"/>
            </p:custDataLst>
          </p:nvPr>
        </p:nvSpPr>
        <p:spPr>
          <a:xfrm>
            <a:off x="862330" y="890270"/>
            <a:ext cx="6758940" cy="72453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A. Training Set Generation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20"/>
            </p:custDataLst>
          </p:nvPr>
        </p:nvSpPr>
        <p:spPr>
          <a:xfrm>
            <a:off x="7485380" y="5869305"/>
            <a:ext cx="2778125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Flow chart of our method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6701790" y="3091815"/>
            <a:ext cx="4209415" cy="277749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2989580" y="1492250"/>
            <a:ext cx="1720850" cy="1404620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25"/>
            </p:custDataLst>
          </p:nvPr>
        </p:nvSpPr>
        <p:spPr>
          <a:xfrm>
            <a:off x="1873885" y="2012315"/>
            <a:ext cx="1115695" cy="441960"/>
          </a:xfrm>
          <a:prstGeom prst="rect">
            <a:avLst/>
          </a:prstGeom>
          <a:noFill/>
        </p:spPr>
        <p:txBody>
          <a:bodyPr wrap="square" rtlCol="0" anchor="t"/>
          <a:p>
            <a:pPr>
              <a:lnSpc>
                <a:spcPct val="15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Echo signal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25" name="图片 24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/>
          <a:stretch>
            <a:fillRect/>
          </a:stretch>
        </p:blipFill>
        <p:spPr>
          <a:xfrm>
            <a:off x="2989580" y="3205480"/>
            <a:ext cx="1720850" cy="1395730"/>
          </a:xfrm>
          <a:prstGeom prst="rect">
            <a:avLst/>
          </a:prstGeom>
        </p:spPr>
      </p:pic>
      <p:sp>
        <p:nvSpPr>
          <p:cNvPr id="26" name="文本框 25"/>
          <p:cNvSpPr txBox="1"/>
          <p:nvPr>
            <p:custDataLst>
              <p:tags r:id="rId28"/>
            </p:custDataLst>
          </p:nvPr>
        </p:nvSpPr>
        <p:spPr>
          <a:xfrm>
            <a:off x="920115" y="3201670"/>
            <a:ext cx="2140585" cy="654050"/>
          </a:xfrm>
          <a:prstGeom prst="rect">
            <a:avLst/>
          </a:prstGeom>
          <a:noFill/>
        </p:spPr>
        <p:txBody>
          <a:bodyPr wrap="square" rtlCol="0" anchor="t"/>
          <a:p>
            <a:pPr>
              <a:lnSpc>
                <a:spcPct val="15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Signal after range 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compression and RCMC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27" name="图片 26"/>
          <p:cNvPicPr>
            <a:picLocks noChangeAspect="1"/>
          </p:cNvPicPr>
          <p:nvPr>
            <p:custDataLst>
              <p:tags r:id="rId29"/>
            </p:custDataLst>
          </p:nvPr>
        </p:nvPicPr>
        <p:blipFill>
          <a:blip r:embed="rId30"/>
          <a:stretch>
            <a:fillRect/>
          </a:stretch>
        </p:blipFill>
        <p:spPr>
          <a:xfrm>
            <a:off x="6858000" y="788670"/>
            <a:ext cx="1679575" cy="135191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>
            <p:custDataLst>
              <p:tags r:id="rId31"/>
            </p:custDataLst>
          </p:nvPr>
        </p:nvPicPr>
        <p:blipFill>
          <a:blip r:embed="rId32"/>
          <a:stretch>
            <a:fillRect/>
          </a:stretch>
        </p:blipFill>
        <p:spPr>
          <a:xfrm>
            <a:off x="405130" y="4896485"/>
            <a:ext cx="1699895" cy="137414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>
            <p:custDataLst>
              <p:tags r:id="rId33"/>
            </p:custDataLst>
          </p:nvPr>
        </p:nvPicPr>
        <p:blipFill>
          <a:blip r:embed="rId34"/>
          <a:stretch>
            <a:fillRect/>
          </a:stretch>
        </p:blipFill>
        <p:spPr>
          <a:xfrm>
            <a:off x="9571355" y="788670"/>
            <a:ext cx="1618615" cy="135191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>
            <p:custDataLst>
              <p:tags r:id="rId35"/>
            </p:custDataLst>
          </p:nvPr>
        </p:nvPicPr>
        <p:blipFill>
          <a:blip r:embed="rId36"/>
          <a:stretch>
            <a:fillRect/>
          </a:stretch>
        </p:blipFill>
        <p:spPr>
          <a:xfrm>
            <a:off x="2997200" y="4896485"/>
            <a:ext cx="1698625" cy="1408430"/>
          </a:xfrm>
          <a:prstGeom prst="rect">
            <a:avLst/>
          </a:prstGeom>
        </p:spPr>
      </p:pic>
      <p:sp>
        <p:nvSpPr>
          <p:cNvPr id="34" name="文本框 33"/>
          <p:cNvSpPr txBox="1"/>
          <p:nvPr>
            <p:custDataLst>
              <p:tags r:id="rId37"/>
            </p:custDataLst>
          </p:nvPr>
        </p:nvSpPr>
        <p:spPr>
          <a:xfrm>
            <a:off x="2148840" y="5675630"/>
            <a:ext cx="911860" cy="431800"/>
          </a:xfrm>
          <a:prstGeom prst="rect">
            <a:avLst/>
          </a:prstGeom>
          <a:noFill/>
        </p:spPr>
        <p:txBody>
          <a:bodyPr wrap="square" rtlCol="0" anchor="t"/>
          <a:p>
            <a:pPr>
              <a:lnSpc>
                <a:spcPct val="15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Cropped 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38"/>
            </p:custDataLst>
          </p:nvPr>
        </p:nvSpPr>
        <p:spPr>
          <a:xfrm>
            <a:off x="397510" y="6336665"/>
            <a:ext cx="4671695" cy="411480"/>
          </a:xfrm>
          <a:prstGeom prst="rect">
            <a:avLst/>
          </a:prstGeom>
          <a:noFill/>
        </p:spPr>
        <p:txBody>
          <a:bodyPr wrap="square" rtlCol="0" anchor="t"/>
          <a:p>
            <a:pPr>
              <a:lnSpc>
                <a:spcPct val="15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Signal after azimuth compression without compensation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9"/>
            </p:custDataLst>
          </p:nvPr>
        </p:nvSpPr>
        <p:spPr>
          <a:xfrm>
            <a:off x="6781800" y="93345"/>
            <a:ext cx="4499610" cy="796925"/>
          </a:xfrm>
          <a:prstGeom prst="rect">
            <a:avLst/>
          </a:prstGeom>
          <a:noFill/>
        </p:spPr>
        <p:txBody>
          <a:bodyPr wrap="square" rtlCol="0" anchor="t"/>
          <a:p>
            <a:pPr algn="ctr">
              <a:lnSpc>
                <a:spcPct val="15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Signal after azimuth compression with compensation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(our method proposed previously)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40"/>
            </p:custDataLst>
          </p:nvPr>
        </p:nvSpPr>
        <p:spPr>
          <a:xfrm>
            <a:off x="8639175" y="1429385"/>
            <a:ext cx="911860" cy="431800"/>
          </a:xfrm>
          <a:prstGeom prst="rect">
            <a:avLst/>
          </a:prstGeom>
          <a:noFill/>
        </p:spPr>
        <p:txBody>
          <a:bodyPr wrap="square" rtlCol="0" anchor="t"/>
          <a:p>
            <a:pPr>
              <a:lnSpc>
                <a:spcPct val="15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Cropped 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45" name="右箭头 44"/>
          <p:cNvSpPr/>
          <p:nvPr>
            <p:custDataLst>
              <p:tags r:id="rId41"/>
            </p:custDataLst>
          </p:nvPr>
        </p:nvSpPr>
        <p:spPr>
          <a:xfrm>
            <a:off x="2124710" y="5441950"/>
            <a:ext cx="87249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右箭头 45"/>
          <p:cNvSpPr/>
          <p:nvPr>
            <p:custDataLst>
              <p:tags r:id="rId42"/>
            </p:custDataLst>
          </p:nvPr>
        </p:nvSpPr>
        <p:spPr>
          <a:xfrm>
            <a:off x="8641715" y="1156970"/>
            <a:ext cx="87249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右箭头 46"/>
          <p:cNvSpPr/>
          <p:nvPr>
            <p:custDataLst>
              <p:tags r:id="rId43"/>
            </p:custDataLst>
          </p:nvPr>
        </p:nvSpPr>
        <p:spPr>
          <a:xfrm rot="12600000">
            <a:off x="4613910" y="2518410"/>
            <a:ext cx="2424430" cy="3181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右箭头 47"/>
          <p:cNvSpPr/>
          <p:nvPr>
            <p:custDataLst>
              <p:tags r:id="rId44"/>
            </p:custDataLst>
          </p:nvPr>
        </p:nvSpPr>
        <p:spPr>
          <a:xfrm rot="10800000">
            <a:off x="4674870" y="4256405"/>
            <a:ext cx="2453005" cy="1974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右箭头 48"/>
          <p:cNvSpPr/>
          <p:nvPr>
            <p:custDataLst>
              <p:tags r:id="rId45"/>
            </p:custDataLst>
          </p:nvPr>
        </p:nvSpPr>
        <p:spPr>
          <a:xfrm rot="20940000">
            <a:off x="4740910" y="5486400"/>
            <a:ext cx="2099310" cy="33528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右箭头 49"/>
          <p:cNvSpPr/>
          <p:nvPr>
            <p:custDataLst>
              <p:tags r:id="rId46"/>
            </p:custDataLst>
          </p:nvPr>
        </p:nvSpPr>
        <p:spPr>
          <a:xfrm rot="8640000">
            <a:off x="1995170" y="4398645"/>
            <a:ext cx="872490" cy="335280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文本框 50"/>
          <p:cNvSpPr txBox="1"/>
          <p:nvPr>
            <p:custDataLst>
              <p:tags r:id="rId47"/>
            </p:custDataLst>
          </p:nvPr>
        </p:nvSpPr>
        <p:spPr>
          <a:xfrm rot="19560000">
            <a:off x="1341120" y="4003040"/>
            <a:ext cx="1245870" cy="523875"/>
          </a:xfrm>
          <a:prstGeom prst="rect">
            <a:avLst/>
          </a:prstGeom>
          <a:noFill/>
        </p:spPr>
        <p:txBody>
          <a:bodyPr wrap="square" rtlCol="0" anchor="t"/>
          <a:p>
            <a:pPr algn="ctr">
              <a:lnSpc>
                <a:spcPct val="10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Compression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0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without compensation 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8"/>
            </p:custDataLst>
          </p:nvPr>
        </p:nvSpPr>
        <p:spPr>
          <a:xfrm rot="19500000">
            <a:off x="4812030" y="3331210"/>
            <a:ext cx="1617980" cy="523875"/>
          </a:xfrm>
          <a:prstGeom prst="rect">
            <a:avLst/>
          </a:prstGeom>
          <a:noFill/>
        </p:spPr>
        <p:txBody>
          <a:bodyPr wrap="square" rtlCol="0" anchor="t"/>
          <a:p>
            <a:pPr algn="ctr">
              <a:lnSpc>
                <a:spcPct val="10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Compression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0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with compensation 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54" name="右箭头 53"/>
          <p:cNvSpPr/>
          <p:nvPr>
            <p:custDataLst>
              <p:tags r:id="rId49"/>
            </p:custDataLst>
          </p:nvPr>
        </p:nvSpPr>
        <p:spPr>
          <a:xfrm rot="7740000">
            <a:off x="9038590" y="2506345"/>
            <a:ext cx="1123950" cy="33528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>
            <p:custDataLst>
              <p:tags r:id="rId50"/>
            </p:custDataLst>
          </p:nvPr>
        </p:nvSpPr>
        <p:spPr>
          <a:xfrm rot="20880000">
            <a:off x="5244465" y="5719445"/>
            <a:ext cx="1189355" cy="431800"/>
          </a:xfrm>
          <a:prstGeom prst="rect">
            <a:avLst/>
          </a:prstGeom>
          <a:noFill/>
        </p:spPr>
        <p:txBody>
          <a:bodyPr wrap="square" rtlCol="0" anchor="t"/>
          <a:p>
            <a:pPr>
              <a:lnSpc>
                <a:spcPct val="15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Used as input 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1"/>
            </p:custDataLst>
          </p:nvPr>
        </p:nvSpPr>
        <p:spPr>
          <a:xfrm>
            <a:off x="9800590" y="2482850"/>
            <a:ext cx="1908175" cy="431800"/>
          </a:xfrm>
          <a:prstGeom prst="rect">
            <a:avLst/>
          </a:prstGeom>
          <a:noFill/>
        </p:spPr>
        <p:txBody>
          <a:bodyPr wrap="square" rtlCol="0" anchor="t"/>
          <a:p>
            <a:pPr algn="ctr">
              <a:lnSpc>
                <a:spcPct val="100000"/>
              </a:lnSpc>
            </a:pPr>
            <a:r>
              <a:rPr lang="en-US" altLang="zh-CN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Used as groundtruth output (labels)</a:t>
            </a:r>
            <a:endParaRPr lang="en-US" altLang="zh-CN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5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>
            <p:custDataLst>
              <p:tags r:id="rId1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3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4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5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6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7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8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9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0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1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16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17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8"/>
            </p:custDataLst>
          </p:nvPr>
        </p:nvSpPr>
        <p:spPr>
          <a:xfrm>
            <a:off x="862330" y="890270"/>
            <a:ext cx="6758940" cy="72453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A. Training Set Generation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19"/>
            </p:custDataLst>
          </p:nvPr>
        </p:nvSpPr>
        <p:spPr>
          <a:xfrm>
            <a:off x="3270250" y="2084070"/>
            <a:ext cx="4620895" cy="85598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Divided into two channels which contain its real and imaginary part, respectively.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20"/>
            </p:custDataLst>
          </p:nvPr>
        </p:nvSpPr>
        <p:spPr>
          <a:xfrm>
            <a:off x="3293745" y="4173855"/>
            <a:ext cx="4939665" cy="118427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The ground truth SAR image used as label data should be cropped into the same size of the input, with only one channel.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799465" y="1674495"/>
            <a:ext cx="2155825" cy="178752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799465" y="3841115"/>
            <a:ext cx="2214880" cy="184975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4683760" y="3046095"/>
            <a:ext cx="1074420" cy="24384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4729480" y="5477510"/>
            <a:ext cx="1028700" cy="213360"/>
          </a:xfrm>
          <a:prstGeom prst="rect">
            <a:avLst/>
          </a:prstGeom>
        </p:spPr>
      </p:pic>
      <p:sp>
        <p:nvSpPr>
          <p:cNvPr id="23" name="文本框 22"/>
          <p:cNvSpPr txBox="1"/>
          <p:nvPr>
            <p:custDataLst>
              <p:tags r:id="rId29"/>
            </p:custDataLst>
          </p:nvPr>
        </p:nvSpPr>
        <p:spPr>
          <a:xfrm>
            <a:off x="7891145" y="2940050"/>
            <a:ext cx="4130040" cy="127635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Amplitudes of images are normalized to a range of [0, 1] based on the min-max normalization strategy.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4" name="直角上箭头 23"/>
          <p:cNvSpPr/>
          <p:nvPr/>
        </p:nvSpPr>
        <p:spPr>
          <a:xfrm>
            <a:off x="8763635" y="4216400"/>
            <a:ext cx="973455" cy="86233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直角上箭头 24"/>
          <p:cNvSpPr/>
          <p:nvPr>
            <p:custDataLst>
              <p:tags r:id="rId30"/>
            </p:custDataLst>
          </p:nvPr>
        </p:nvSpPr>
        <p:spPr>
          <a:xfrm flipV="1">
            <a:off x="8742045" y="2077720"/>
            <a:ext cx="973455" cy="86233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>
            <p:custDataLst>
              <p:tags r:id="rId1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3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4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5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6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7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8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9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0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1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16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17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8"/>
            </p:custDataLst>
          </p:nvPr>
        </p:nvSpPr>
        <p:spPr>
          <a:xfrm>
            <a:off x="862330" y="890270"/>
            <a:ext cx="6758940" cy="72453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B. Network Architecture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9"/>
            </p:custDataLst>
          </p:nvPr>
        </p:nvSpPr>
        <p:spPr>
          <a:xfrm>
            <a:off x="3629025" y="3873500"/>
            <a:ext cx="4876165" cy="533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Architecture of the proposed ICV-CAE network.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1746250" y="2166620"/>
            <a:ext cx="9151620" cy="170688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1344930" y="2365375"/>
            <a:ext cx="1074420" cy="24384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25"/>
          <a:stretch>
            <a:fillRect/>
          </a:stretch>
        </p:blipFill>
        <p:spPr>
          <a:xfrm>
            <a:off x="10303510" y="2395855"/>
            <a:ext cx="1028700" cy="213360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/>
          <a:stretch>
            <a:fillRect/>
          </a:stretch>
        </p:blipFill>
        <p:spPr>
          <a:xfrm>
            <a:off x="6638925" y="4952365"/>
            <a:ext cx="662940" cy="1386840"/>
          </a:xfrm>
          <a:prstGeom prst="rect">
            <a:avLst/>
          </a:prstGeom>
        </p:spPr>
      </p:pic>
      <p:sp>
        <p:nvSpPr>
          <p:cNvPr id="27" name="文本框 26"/>
          <p:cNvSpPr txBox="1"/>
          <p:nvPr>
            <p:custDataLst>
              <p:tags r:id="rId28"/>
            </p:custDataLst>
          </p:nvPr>
        </p:nvSpPr>
        <p:spPr>
          <a:xfrm>
            <a:off x="512445" y="5063490"/>
            <a:ext cx="5017770" cy="127571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Channel 1: real part of the input complex matrix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Channel 2: imaginary of the input complex matrix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8" name="右箭头 27"/>
          <p:cNvSpPr/>
          <p:nvPr/>
        </p:nvSpPr>
        <p:spPr>
          <a:xfrm>
            <a:off x="5514975" y="5180330"/>
            <a:ext cx="87249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右箭头 28"/>
          <p:cNvSpPr/>
          <p:nvPr>
            <p:custDataLst>
              <p:tags r:id="rId29"/>
            </p:custDataLst>
          </p:nvPr>
        </p:nvSpPr>
        <p:spPr>
          <a:xfrm>
            <a:off x="5530215" y="5909945"/>
            <a:ext cx="87249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箭头 29"/>
          <p:cNvSpPr/>
          <p:nvPr>
            <p:custDataLst>
              <p:tags r:id="rId30"/>
            </p:custDataLst>
          </p:nvPr>
        </p:nvSpPr>
        <p:spPr>
          <a:xfrm>
            <a:off x="7426325" y="5180330"/>
            <a:ext cx="87249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右箭头 30"/>
          <p:cNvSpPr/>
          <p:nvPr>
            <p:custDataLst>
              <p:tags r:id="rId31"/>
            </p:custDataLst>
          </p:nvPr>
        </p:nvSpPr>
        <p:spPr>
          <a:xfrm>
            <a:off x="7416165" y="5909945"/>
            <a:ext cx="87249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>
            <p:custDataLst>
              <p:tags r:id="rId32"/>
            </p:custDataLst>
          </p:nvPr>
        </p:nvSpPr>
        <p:spPr>
          <a:xfrm>
            <a:off x="8423275" y="5063490"/>
            <a:ext cx="3042285" cy="127571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Channel 1: real feature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Channel 2: imaginary feature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3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>
            <p:custDataLst>
              <p:tags r:id="rId1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3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4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5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6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7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8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9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0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1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16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17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8"/>
            </p:custDataLst>
          </p:nvPr>
        </p:nvSpPr>
        <p:spPr>
          <a:xfrm>
            <a:off x="862330" y="890270"/>
            <a:ext cx="6758940" cy="72453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B. Network Architecture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9"/>
            </p:custDataLst>
          </p:nvPr>
        </p:nvSpPr>
        <p:spPr>
          <a:xfrm>
            <a:off x="2553335" y="3807460"/>
            <a:ext cx="4876165" cy="533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Architecture of the CBAM module.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0"/>
            </p:custDataLst>
          </p:nvPr>
        </p:nvSpPr>
        <p:spPr>
          <a:xfrm>
            <a:off x="629920" y="4794250"/>
            <a:ext cx="1923415" cy="127571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Channel attention: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Spatial attention: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1743710" y="2169160"/>
            <a:ext cx="5135880" cy="16383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2533650" y="4732655"/>
            <a:ext cx="5448300" cy="6705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2533650" y="5608320"/>
            <a:ext cx="4564380" cy="7010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5842635" y="5972810"/>
            <a:ext cx="1255395" cy="32004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29"/>
            </p:custDataLst>
          </p:nvPr>
        </p:nvPicPr>
        <p:blipFill>
          <a:blip r:embed="rId30"/>
          <a:stretch>
            <a:fillRect/>
          </a:stretch>
        </p:blipFill>
        <p:spPr>
          <a:xfrm>
            <a:off x="7886065" y="1614805"/>
            <a:ext cx="4046220" cy="502920"/>
          </a:xfrm>
          <a:prstGeom prst="rect">
            <a:avLst/>
          </a:prstGeom>
        </p:spPr>
      </p:pic>
      <p:sp>
        <p:nvSpPr>
          <p:cNvPr id="24" name="文本框 23"/>
          <p:cNvSpPr txBox="1"/>
          <p:nvPr>
            <p:custDataLst>
              <p:tags r:id="rId31"/>
            </p:custDataLst>
          </p:nvPr>
        </p:nvSpPr>
        <p:spPr>
          <a:xfrm>
            <a:off x="8172450" y="4904740"/>
            <a:ext cx="4018280" cy="13481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compressed in spatial dimension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compressed in channel dimension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32"/>
            </p:custDataLst>
          </p:nvPr>
        </p:nvSpPr>
        <p:spPr>
          <a:xfrm>
            <a:off x="7098030" y="2745740"/>
            <a:ext cx="4911725" cy="13481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GlobalAveragePooling feedbacks for all pixels 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GlobalMaxPooling feedbacks for the max pixel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4" name="下箭头 33"/>
          <p:cNvSpPr/>
          <p:nvPr/>
        </p:nvSpPr>
        <p:spPr>
          <a:xfrm>
            <a:off x="8930005" y="4187825"/>
            <a:ext cx="850900" cy="7321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>
            <p:custDataLst>
              <p:tags r:id="rId33"/>
            </p:custDataLst>
          </p:nvPr>
        </p:nvSpPr>
        <p:spPr>
          <a:xfrm>
            <a:off x="9632315" y="4196080"/>
            <a:ext cx="2556510" cy="60706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used in CAM and SAM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4" name="图片 3" descr="31393935353231313b31393935353230383b7bad5934">
            <a:hlinkClick r:id="rId34" action="ppaction://hlinksldjump"/>
          </p:cNvPr>
          <p:cNvPicPr>
            <a:picLocks noChangeAspect="1"/>
          </p:cNvPicPr>
          <p:nvPr>
            <p:custDataLst>
              <p:tags r:id="rId35"/>
            </p:custDataLst>
          </p:nvPr>
        </p:nvPicPr>
        <p:blipFill>
          <a:blip r:embed="rId36"/>
          <a:stretch>
            <a:fillRect/>
          </a:stretch>
        </p:blipFill>
        <p:spPr>
          <a:xfrm>
            <a:off x="11561445" y="0"/>
            <a:ext cx="630555" cy="630555"/>
          </a:xfrm>
          <a:prstGeom prst="rect">
            <a:avLst/>
          </a:prstGeom>
        </p:spPr>
      </p:pic>
    </p:spTree>
    <p:custDataLst>
      <p:tags r:id="rId37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sz="6000">
                <a:latin typeface="Arial" panose="020B0604020202020204" pitchFamily="34" charset="0"/>
                <a:sym typeface="+mn-ea"/>
              </a:rPr>
              <a:t>Experiments and Analysis</a:t>
            </a:r>
            <a:endParaRPr lang="en-US" altLang="zh-CN" sz="60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06425" y="2550795"/>
            <a:ext cx="6343015" cy="1661160"/>
          </a:xfrm>
        </p:spPr>
        <p:txBody>
          <a:bodyPr>
            <a:noAutofit/>
          </a:bodyPr>
          <a:lstStyle/>
          <a:p>
            <a:pPr algn="just"/>
            <a:r>
              <a:rPr lang="zh-CN" altLang="en-US" sz="1300" dirty="0"/>
              <a:t>The training is carried on a NVIDIA Quadro RTX 5000 GPU. The </a:t>
            </a:r>
            <a:endParaRPr lang="zh-CN" altLang="en-US" sz="1300" dirty="0"/>
          </a:p>
          <a:p>
            <a:pPr algn="just"/>
            <a:r>
              <a:rPr lang="zh-CN" altLang="en-US" sz="1300" dirty="0"/>
              <a:t>optimizer is set to Adam with learning rate 10-2. Regarding the simulated dataset, it consisted of 24,000 training images, 6,000 validation images, and 6,000 testing images. The batch size is</a:t>
            </a:r>
            <a:r>
              <a:rPr lang="en-US" altLang="zh-CN" sz="1300" dirty="0"/>
              <a:t> experientially set to a relative small number 32.</a:t>
            </a:r>
            <a:endParaRPr lang="en-US" altLang="zh-CN" sz="1300" dirty="0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8641728" y="3669665"/>
            <a:ext cx="1717649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charset="-122"/>
                <a:cs typeface="Bahnschrift" panose="020B0502040204020203" charset="0"/>
                <a:sym typeface="+mn-ea"/>
              </a:rPr>
              <a:t>04</a:t>
            </a:r>
            <a:endParaRPr lang="en-US" altLang="zh-CN" sz="8800" b="1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charset="-122"/>
              <a:cs typeface="Bahnschrift" panose="020B0502040204020203" charset="0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>
            <p:custDataLst>
              <p:tags r:id="rId1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3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4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5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6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7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8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9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0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1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16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17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8"/>
            </p:custDataLst>
          </p:nvPr>
        </p:nvSpPr>
        <p:spPr>
          <a:xfrm>
            <a:off x="862330" y="890270"/>
            <a:ext cx="6758940" cy="72453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A. Training Details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9"/>
            </p:custDataLst>
          </p:nvPr>
        </p:nvSpPr>
        <p:spPr>
          <a:xfrm>
            <a:off x="5211445" y="2399030"/>
            <a:ext cx="2741295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Dot matrix of a ship target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692150" y="1839595"/>
            <a:ext cx="4373880" cy="9829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5370830" y="890270"/>
            <a:ext cx="2423160" cy="150876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25"/>
          <a:stretch>
            <a:fillRect/>
          </a:stretch>
        </p:blipFill>
        <p:spPr>
          <a:xfrm>
            <a:off x="8011795" y="890270"/>
            <a:ext cx="3619500" cy="1341120"/>
          </a:xfrm>
          <a:prstGeom prst="rect">
            <a:avLst/>
          </a:prstGeom>
        </p:spPr>
      </p:pic>
      <p:graphicFrame>
        <p:nvGraphicFramePr>
          <p:cNvPr id="18" name="表格 17"/>
          <p:cNvGraphicFramePr/>
          <p:nvPr>
            <p:custDataLst>
              <p:tags r:id="rId26"/>
            </p:custDataLst>
          </p:nvPr>
        </p:nvGraphicFramePr>
        <p:xfrm>
          <a:off x="581660" y="3381375"/>
          <a:ext cx="4484370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2185"/>
                <a:gridCol w="2242185"/>
              </a:tblGrid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System Metric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Value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Carrier frequency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10GHz(X-band)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Pulse duration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20</a:t>
                      </a:r>
                      <a:r>
                        <a:rPr lang="en-US" altLang="zh-CN">
                          <a:latin typeface="Times New Roman" panose="02020603050405020304" charset="0"/>
                          <a:cs typeface="Times New Roman" panose="02020603050405020304" charset="0"/>
                        </a:rPr>
                        <a:t>μ</a:t>
                      </a:r>
                      <a:r>
                        <a:rPr lang="en-US" altLang="zh-CN"/>
                        <a:t>s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Bandwidth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150MHz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PRF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844Hz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SAT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3s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Range resolution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3.74m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Azimuth resolution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4.51m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1" name="文本框 20"/>
          <p:cNvSpPr txBox="1"/>
          <p:nvPr>
            <p:custDataLst>
              <p:tags r:id="rId27"/>
            </p:custDataLst>
          </p:nvPr>
        </p:nvSpPr>
        <p:spPr>
          <a:xfrm>
            <a:off x="8352790" y="2231390"/>
            <a:ext cx="2936875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Loss curves over epoches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aphicFrame>
        <p:nvGraphicFramePr>
          <p:cNvPr id="24" name="表格 23"/>
          <p:cNvGraphicFramePr/>
          <p:nvPr>
            <p:custDataLst>
              <p:tags r:id="rId28"/>
            </p:custDataLst>
          </p:nvPr>
        </p:nvGraphicFramePr>
        <p:xfrm>
          <a:off x="5159375" y="3381375"/>
          <a:ext cx="6573520" cy="330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26865"/>
                <a:gridCol w="2446655"/>
              </a:tblGrid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Target Metric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Value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Velocity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i="1"/>
                        <a:t>U</a:t>
                      </a:r>
                      <a:r>
                        <a:rPr lang="en-US" altLang="zh-CN"/>
                        <a:t>(1, 20m/s)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Acceleration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i="1"/>
                        <a:t>U</a:t>
                      </a:r>
                      <a:r>
                        <a:rPr lang="en-US" altLang="zh-CN"/>
                        <a:t>(0, 2m/s</a:t>
                      </a:r>
                      <a:r>
                        <a:rPr lang="en-US" altLang="zh-CN" baseline="30000"/>
                        <a:t>2</a:t>
                      </a:r>
                      <a:r>
                        <a:rPr lang="en-US" altLang="zh-CN"/>
                        <a:t>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 Amplitude of reflection coefficients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 </a:t>
                      </a:r>
                      <a:r>
                        <a:rPr lang="en-US" altLang="zh-CN" i="1"/>
                        <a:t>U</a:t>
                      </a:r>
                      <a:r>
                        <a:rPr lang="en-US" altLang="zh-CN"/>
                        <a:t>(0.8, 1.2)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SCNR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i="1"/>
                        <a:t>U</a:t>
                      </a:r>
                      <a:r>
                        <a:rPr lang="en-US" altLang="zh-CN"/>
                        <a:t>(-30, -20dB)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Angle between velocity of </a:t>
                      </a:r>
                      <a:endParaRPr lang="en-US" altLang="zh-CN"/>
                    </a:p>
                    <a:p>
                      <a:pPr algn="ctr">
                        <a:buNone/>
                      </a:pPr>
                      <a:r>
                        <a:rPr lang="en-US" altLang="zh-CN"/>
                        <a:t>ship and airplane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i="1"/>
                        <a:t>U</a:t>
                      </a:r>
                      <a:r>
                        <a:rPr lang="en-US" altLang="zh-CN"/>
                        <a:t>(0, 60deg)</a:t>
                      </a:r>
                      <a:endParaRPr lang="en-US" altLang="zh-CN"/>
                    </a:p>
                  </a:txBody>
                  <a:tcPr anchor="ctr"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Amplitude of </a:t>
                      </a:r>
                      <a:r>
                        <a:rPr lang="en-US" altLang="zh-CN" i="1">
                          <a:latin typeface="Calibri" panose="020F0502020204030204" charset="0"/>
                          <a:cs typeface="Calibri" panose="020F0502020204030204" charset="0"/>
                        </a:rPr>
                        <a:t>δ</a:t>
                      </a:r>
                      <a:r>
                        <a:rPr lang="en-US" altLang="zh-CN">
                          <a:latin typeface="Calibri" panose="020F0502020204030204" charset="0"/>
                          <a:cs typeface="Calibri" panose="020F0502020204030204" charset="0"/>
                        </a:rPr>
                        <a:t>(t)</a:t>
                      </a:r>
                      <a:endParaRPr lang="en-US" altLang="zh-CN">
                        <a:latin typeface="Calibri" panose="020F0502020204030204" charset="0"/>
                        <a:cs typeface="Calibri" panose="020F050202020403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i="1"/>
                        <a:t>U</a:t>
                      </a:r>
                      <a:r>
                        <a:rPr lang="en-US" altLang="zh-CN"/>
                        <a:t>(0, 2m)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Period of </a:t>
                      </a:r>
                      <a:r>
                        <a:rPr lang="en-US" altLang="zh-CN" sz="1800" i="1">
                          <a:latin typeface="Calibri" panose="020F0502020204030204" charset="0"/>
                          <a:cs typeface="Calibri" panose="020F0502020204030204" charset="0"/>
                          <a:sym typeface="+mn-ea"/>
                        </a:rPr>
                        <a:t>δ</a:t>
                      </a:r>
                      <a:r>
                        <a:rPr lang="en-US" altLang="zh-CN" sz="1800">
                          <a:latin typeface="Calibri" panose="020F0502020204030204" charset="0"/>
                          <a:cs typeface="Calibri" panose="020F0502020204030204" charset="0"/>
                          <a:sym typeface="+mn-ea"/>
                        </a:rPr>
                        <a:t>(t)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i="1"/>
                        <a:t>U</a:t>
                      </a:r>
                      <a:r>
                        <a:rPr lang="en-US" altLang="zh-CN"/>
                        <a:t>(2, 4s)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9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>
            <p:custDataLst>
              <p:tags r:id="rId1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3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4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5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6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7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8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9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0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1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16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17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8"/>
            </p:custDataLst>
          </p:nvPr>
        </p:nvSpPr>
        <p:spPr>
          <a:xfrm>
            <a:off x="862330" y="890270"/>
            <a:ext cx="10426700" cy="724535"/>
          </a:xfrm>
          <a:prstGeom prst="rect">
            <a:avLst/>
          </a:prstGeom>
          <a:noFill/>
          <a:effectLst/>
        </p:spPr>
        <p:txBody>
          <a:bodyPr wrap="square" rtlCol="0">
            <a:normAutofit fontScale="80000"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B. Results on the simulated GEO SA-Bi SAR echo signal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9"/>
            </p:custDataLst>
          </p:nvPr>
        </p:nvSpPr>
        <p:spPr>
          <a:xfrm>
            <a:off x="4084955" y="5669915"/>
            <a:ext cx="4021455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3 targets were simulated for illustration 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aphicFrame>
        <p:nvGraphicFramePr>
          <p:cNvPr id="24" name="表格 23"/>
          <p:cNvGraphicFramePr/>
          <p:nvPr>
            <p:custDataLst>
              <p:tags r:id="rId20"/>
            </p:custDataLst>
          </p:nvPr>
        </p:nvGraphicFramePr>
        <p:xfrm>
          <a:off x="1031240" y="1981835"/>
          <a:ext cx="10245226" cy="368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0355"/>
                <a:gridCol w="2051685"/>
                <a:gridCol w="1980565"/>
                <a:gridCol w="2102621"/>
              </a:tblGrid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Metric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Target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Target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Target 3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Velocity(</a:t>
                      </a:r>
                      <a:r>
                        <a:rPr lang="en-US" altLang="zh-CN" sz="1800">
                          <a:sym typeface="+mn-ea"/>
                        </a:rPr>
                        <a:t>m/s)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 12.2 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8.1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10.5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Acceleration(m/s</a:t>
                      </a:r>
                      <a:r>
                        <a:rPr lang="en-US" altLang="zh-CN" baseline="30000"/>
                        <a:t>2</a:t>
                      </a:r>
                      <a:r>
                        <a:rPr lang="en-US" altLang="zh-CN"/>
                        <a:t>)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1.2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0.8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1.0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 Amplitude of reflection coefficients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1.1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0.9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1.1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Elevation angle(deg)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20.5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10.3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25.7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SCNR(dB)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-22.7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-25.7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-27.2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Angle between velocity of </a:t>
                      </a:r>
                      <a:endParaRPr lang="en-US" altLang="zh-CN"/>
                    </a:p>
                    <a:p>
                      <a:pPr algn="ctr">
                        <a:buNone/>
                      </a:pPr>
                      <a:r>
                        <a:rPr lang="en-US" altLang="zh-CN"/>
                        <a:t>ship and airplane(deg)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21.4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10.7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30.2</a:t>
                      </a:r>
                      <a:endParaRPr lang="en-US" altLang="zh-CN"/>
                    </a:p>
                  </a:txBody>
                  <a:tcPr anchor="ctr"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Amplitude of </a:t>
                      </a:r>
                      <a:r>
                        <a:rPr lang="en-US" altLang="zh-CN" i="1">
                          <a:latin typeface="Calibri" panose="020F0502020204030204" charset="0"/>
                          <a:cs typeface="Calibri" panose="020F0502020204030204" charset="0"/>
                        </a:rPr>
                        <a:t>δ</a:t>
                      </a:r>
                      <a:r>
                        <a:rPr lang="en-US" altLang="zh-CN">
                          <a:latin typeface="Calibri" panose="020F0502020204030204" charset="0"/>
                          <a:cs typeface="Calibri" panose="020F0502020204030204" charset="0"/>
                        </a:rPr>
                        <a:t>(</a:t>
                      </a:r>
                      <a:r>
                        <a:rPr lang="en-US" altLang="zh-CN" i="1">
                          <a:latin typeface="Calibri" panose="020F0502020204030204" charset="0"/>
                          <a:cs typeface="Calibri" panose="020F0502020204030204" charset="0"/>
                        </a:rPr>
                        <a:t>t</a:t>
                      </a:r>
                      <a:r>
                        <a:rPr lang="en-US" altLang="zh-CN">
                          <a:latin typeface="Calibri" panose="020F0502020204030204" charset="0"/>
                          <a:cs typeface="Calibri" panose="020F0502020204030204" charset="0"/>
                        </a:rPr>
                        <a:t>) (m)</a:t>
                      </a:r>
                      <a:endParaRPr lang="en-US" altLang="zh-CN">
                        <a:latin typeface="Calibri" panose="020F0502020204030204" charset="0"/>
                        <a:cs typeface="Calibri" panose="020F050202020403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0.3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1.2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1.6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Period of </a:t>
                      </a:r>
                      <a:r>
                        <a:rPr lang="en-US" altLang="zh-CN" sz="1800" i="1">
                          <a:latin typeface="Calibri" panose="020F0502020204030204" charset="0"/>
                          <a:cs typeface="Calibri" panose="020F0502020204030204" charset="0"/>
                          <a:sym typeface="+mn-ea"/>
                        </a:rPr>
                        <a:t>δ</a:t>
                      </a:r>
                      <a:r>
                        <a:rPr lang="en-US" altLang="zh-CN" sz="1800">
                          <a:latin typeface="Calibri" panose="020F0502020204030204" charset="0"/>
                          <a:cs typeface="Calibri" panose="020F0502020204030204" charset="0"/>
                          <a:sym typeface="+mn-ea"/>
                        </a:rPr>
                        <a:t>(</a:t>
                      </a:r>
                      <a:r>
                        <a:rPr lang="en-US" altLang="zh-CN" sz="1800" i="1">
                          <a:latin typeface="Calibri" panose="020F0502020204030204" charset="0"/>
                          <a:cs typeface="Calibri" panose="020F0502020204030204" charset="0"/>
                          <a:sym typeface="+mn-ea"/>
                        </a:rPr>
                        <a:t>t</a:t>
                      </a:r>
                      <a:r>
                        <a:rPr lang="en-US" altLang="zh-CN" sz="1800">
                          <a:latin typeface="Calibri" panose="020F0502020204030204" charset="0"/>
                          <a:cs typeface="Calibri" panose="020F0502020204030204" charset="0"/>
                          <a:sym typeface="+mn-ea"/>
                        </a:rPr>
                        <a:t>) (s)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3.0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2.5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3.5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>
            <p:custDataLst>
              <p:tags r:id="rId1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3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4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5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6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7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8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9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0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1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16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17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8"/>
            </p:custDataLst>
          </p:nvPr>
        </p:nvSpPr>
        <p:spPr>
          <a:xfrm>
            <a:off x="862330" y="890270"/>
            <a:ext cx="10426700" cy="724535"/>
          </a:xfrm>
          <a:prstGeom prst="rect">
            <a:avLst/>
          </a:prstGeom>
          <a:noFill/>
          <a:effectLst/>
        </p:spPr>
        <p:txBody>
          <a:bodyPr wrap="square" rtlCol="0">
            <a:normAutofit fontScale="80000"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B. Results on the simulated GEO SA-Bi SAR echo signal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9"/>
            </p:custDataLst>
          </p:nvPr>
        </p:nvSpPr>
        <p:spPr>
          <a:xfrm>
            <a:off x="7575550" y="1614805"/>
            <a:ext cx="4615180" cy="218313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Column 1: GT images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Column 2: Results by RDA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Column 3: Results by CAE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Column 4: Results by CV-CAE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Column 5: Results by the proposed method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224790" y="1529715"/>
            <a:ext cx="7261860" cy="28727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1301115" y="4722495"/>
            <a:ext cx="3878580" cy="1341120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24"/>
            </p:custDataLst>
          </p:nvPr>
        </p:nvSpPr>
        <p:spPr>
          <a:xfrm>
            <a:off x="-5080" y="6000115"/>
            <a:ext cx="5958205" cy="47498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Azimuth responses of the range bin in scene center (Row 1) 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18" name="图片 17" descr="31393935353231313b31393935353230383b7bad5934">
            <a:hlinkClick r:id="rId25" action="ppaction://hlinksldjump"/>
          </p:cNvPr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/>
          <a:stretch>
            <a:fillRect/>
          </a:stretch>
        </p:blipFill>
        <p:spPr>
          <a:xfrm>
            <a:off x="11561445" y="0"/>
            <a:ext cx="630555" cy="630555"/>
          </a:xfrm>
          <a:prstGeom prst="rect">
            <a:avLst/>
          </a:prstGeom>
        </p:spPr>
      </p:pic>
      <p:graphicFrame>
        <p:nvGraphicFramePr>
          <p:cNvPr id="17" name="表格 16"/>
          <p:cNvGraphicFramePr/>
          <p:nvPr>
            <p:custDataLst>
              <p:tags r:id="rId28"/>
            </p:custDataLst>
          </p:nvPr>
        </p:nvGraphicFramePr>
        <p:xfrm>
          <a:off x="5949950" y="4784725"/>
          <a:ext cx="6124575" cy="20351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915"/>
                <a:gridCol w="1224915"/>
                <a:gridCol w="1224915"/>
                <a:gridCol w="1224915"/>
                <a:gridCol w="1224915"/>
              </a:tblGrid>
              <a:tr h="58801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Metric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RDA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CAE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CV-CAE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ICV-CAE</a:t>
                      </a:r>
                      <a:endParaRPr lang="en-US" altLang="zh-CN"/>
                    </a:p>
                  </a:txBody>
                  <a:tcPr anchor="ctr"/>
                </a:tc>
              </a:tr>
              <a:tr h="4248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Entropy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6.540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5.056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3.881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b="1"/>
                        <a:t>2.137</a:t>
                      </a:r>
                      <a:endParaRPr lang="en-US" altLang="zh-CN" b="1"/>
                    </a:p>
                  </a:txBody>
                  <a:tcPr anchor="ctr"/>
                </a:tc>
              </a:tr>
              <a:tr h="59753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SCNR(dB)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-17.32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-2.77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3.76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b="1"/>
                        <a:t>7.91</a:t>
                      </a:r>
                      <a:endParaRPr lang="en-US" altLang="zh-CN" b="1"/>
                    </a:p>
                  </a:txBody>
                  <a:tcPr anchor="ctr"/>
                </a:tc>
              </a:tr>
              <a:tr h="4248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Time(s)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40.629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b="1"/>
                        <a:t>0.234</a:t>
                      </a:r>
                      <a:endParaRPr lang="en-US" altLang="zh-CN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0.344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0.438</a:t>
                      </a:r>
                      <a:endParaRPr lang="en-US" altLang="zh-CN"/>
                    </a:p>
                  </a:txBody>
                  <a:tcPr anchor="ctr"/>
                </a:tc>
              </a:tr>
            </a:tbl>
          </a:graphicData>
        </a:graphic>
      </p:graphicFrame>
    </p:spTree>
    <p:custDataLst>
      <p:tags r:id="rId29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sz="6000">
                <a:latin typeface="Arial" panose="020B0604020202020204" pitchFamily="34" charset="0"/>
                <a:sym typeface="+mn-ea"/>
              </a:rPr>
              <a:t>Conclusion</a:t>
            </a:r>
            <a:endParaRPr lang="en-US" altLang="zh-CN" sz="60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06425" y="2550795"/>
            <a:ext cx="6343015" cy="1661160"/>
          </a:xfrm>
        </p:spPr>
        <p:txBody>
          <a:bodyPr>
            <a:noAutofit/>
          </a:bodyPr>
          <a:lstStyle/>
          <a:p>
            <a:pPr algn="just"/>
            <a:r>
              <a:rPr lang="zh-CN" altLang="en-US" sz="1300" dirty="0"/>
              <a:t>In future work, the feasibility of integrating available SAR prior knowledge and collected data in our model to further improve its performance will be explored.</a:t>
            </a:r>
            <a:endParaRPr lang="zh-CN" altLang="en-US" sz="1300" dirty="0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8641728" y="3669665"/>
            <a:ext cx="1717649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charset="-122"/>
                <a:cs typeface="Bahnschrift" panose="020B0502040204020203" charset="0"/>
                <a:sym typeface="+mn-ea"/>
              </a:rPr>
              <a:t>05</a:t>
            </a:r>
            <a:endParaRPr lang="en-US" altLang="zh-CN" sz="8800" b="1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charset="-122"/>
              <a:cs typeface="Bahnschrift" panose="020B0502040204020203" charset="0"/>
              <a:sym typeface="+mn-ea"/>
            </a:endParaRPr>
          </a:p>
        </p:txBody>
      </p:sp>
      <p:pic>
        <p:nvPicPr>
          <p:cNvPr id="18" name="图片 17" descr="31393935353231313b31393935353230383b7bad5934">
            <a:hlinkClick r:id="rId4" action="ppaction://hlinksldjump"/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1561445" y="0"/>
            <a:ext cx="630555" cy="63055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圆角矩形 24"/>
          <p:cNvSpPr/>
          <p:nvPr>
            <p:custDataLst>
              <p:tags r:id="rId1"/>
            </p:custDataLst>
          </p:nvPr>
        </p:nvSpPr>
        <p:spPr>
          <a:xfrm>
            <a:off x="570865" y="2739390"/>
            <a:ext cx="1765300" cy="3227111"/>
          </a:xfrm>
          <a:prstGeom prst="roundRect">
            <a:avLst>
              <a:gd name="adj" fmla="val 8963"/>
            </a:avLst>
          </a:prstGeom>
          <a:solidFill>
            <a:schemeClr val="accent4"/>
          </a:solidFill>
          <a:ln>
            <a:noFill/>
          </a:ln>
          <a:effectLst>
            <a:outerShdw blurRad="419100" dist="228600" dir="2700000" algn="tl" rotWithShape="0">
              <a:schemeClr val="tx2">
                <a:alpha val="4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1" name="文本框 20">
            <a:hlinkClick r:id="rId2" action="ppaction://hlinksldjump"/>
          </p:cNvPr>
          <p:cNvSpPr txBox="1"/>
          <p:nvPr>
            <p:custDataLst>
              <p:tags r:id="rId3"/>
            </p:custDataLst>
          </p:nvPr>
        </p:nvSpPr>
        <p:spPr>
          <a:xfrm>
            <a:off x="735965" y="3789401"/>
            <a:ext cx="1496060" cy="134885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Introduction</a:t>
            </a:r>
            <a:endParaRPr lang="en-US" altLang="zh-CN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4" name="组合 3"/>
          <p:cNvGrpSpPr/>
          <p:nvPr>
            <p:custDataLst>
              <p:tags r:id="rId4"/>
            </p:custDataLst>
          </p:nvPr>
        </p:nvGrpSpPr>
        <p:grpSpPr>
          <a:xfrm>
            <a:off x="742315" y="2954396"/>
            <a:ext cx="1111250" cy="486805"/>
            <a:chOff x="3783" y="2033"/>
            <a:chExt cx="2202" cy="906"/>
          </a:xfrm>
        </p:grpSpPr>
        <p:sp>
          <p:nvSpPr>
            <p:cNvPr id="51" name="圆角矩形 50"/>
            <p:cNvSpPr/>
            <p:nvPr>
              <p:custDataLst>
                <p:tags r:id="rId5"/>
              </p:custDataLst>
            </p:nvPr>
          </p:nvSpPr>
          <p:spPr>
            <a:xfrm>
              <a:off x="3783" y="2033"/>
              <a:ext cx="2203" cy="907"/>
            </a:xfrm>
            <a:prstGeom prst="roundRect">
              <a:avLst>
                <a:gd name="adj" fmla="val 50000"/>
              </a:avLst>
            </a:prstGeom>
            <a:pattFill prst="lgConfetti">
              <a:fgClr>
                <a:schemeClr val="accent3"/>
              </a:fgClr>
              <a:bgClr>
                <a:schemeClr val="accent2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52" name="圆角矩形 51">
              <a:hlinkClick r:id="rId2" action="ppaction://hlinksldjump"/>
            </p:cNvPr>
            <p:cNvSpPr/>
            <p:nvPr>
              <p:custDataLst>
                <p:tags r:id="rId6"/>
              </p:custDataLst>
            </p:nvPr>
          </p:nvSpPr>
          <p:spPr>
            <a:xfrm>
              <a:off x="3783" y="2033"/>
              <a:ext cx="1420" cy="90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5" name="文本框 4"/>
            <p:cNvSpPr txBox="1"/>
            <p:nvPr>
              <p:custDataLst>
                <p:tags r:id="rId7"/>
              </p:custDataLst>
            </p:nvPr>
          </p:nvSpPr>
          <p:spPr>
            <a:xfrm>
              <a:off x="3936" y="2086"/>
              <a:ext cx="1129" cy="730"/>
            </a:xfrm>
            <a:prstGeom prst="rect">
              <a:avLst/>
            </a:prstGeom>
            <a:noFill/>
            <a:effectLst/>
          </p:spPr>
          <p:txBody>
            <a:bodyPr wrap="square" rtlCol="0">
              <a:normAutofit lnSpcReduction="10000"/>
            </a:bodyPr>
            <a:lstStyle/>
            <a:p>
              <a:pPr algn="l"/>
              <a:r>
                <a:rPr lang="en-US" altLang="zh-CN" sz="2000" b="1">
                  <a:solidFill>
                    <a:schemeClr val="accent2"/>
                  </a:solidFill>
                  <a:uFillTx/>
                  <a:latin typeface="Arial" panose="020B0604020202020204" pitchFamily="34" charset="0"/>
                  <a:ea typeface="微软雅黑" panose="020B0503020204020204" charset="-122"/>
                  <a:cs typeface="Caros Heavy" panose="020B0903030302020204" charset="0"/>
                  <a:sym typeface="+mn-ea"/>
                </a:rPr>
                <a:t>O1</a:t>
              </a:r>
              <a:endParaRPr lang="en-US" altLang="zh-CN" sz="2000" b="1">
                <a:solidFill>
                  <a:schemeClr val="accent2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Caros Heavy" panose="020B0903030302020204" charset="0"/>
                <a:sym typeface="+mn-ea"/>
              </a:endParaRPr>
            </a:p>
          </p:txBody>
        </p:sp>
      </p:grpSp>
      <p:grpSp>
        <p:nvGrpSpPr>
          <p:cNvPr id="60" name="组合 59"/>
          <p:cNvGrpSpPr/>
          <p:nvPr>
            <p:custDataLst>
              <p:tags r:id="rId8"/>
            </p:custDataLst>
          </p:nvPr>
        </p:nvGrpSpPr>
        <p:grpSpPr>
          <a:xfrm>
            <a:off x="742315" y="5427635"/>
            <a:ext cx="184150" cy="391472"/>
            <a:chOff x="2731" y="3587"/>
            <a:chExt cx="680" cy="1358"/>
          </a:xfrm>
          <a:noFill/>
        </p:grpSpPr>
        <p:sp>
          <p:nvSpPr>
            <p:cNvPr id="61" name="圆角矩形 60"/>
            <p:cNvSpPr/>
            <p:nvPr>
              <p:custDataLst>
                <p:tags r:id="rId9"/>
              </p:custDataLst>
            </p:nvPr>
          </p:nvSpPr>
          <p:spPr>
            <a:xfrm rot="16200000">
              <a:off x="2392" y="3926"/>
              <a:ext cx="1359" cy="681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62" name="椭圆 61"/>
            <p:cNvSpPr/>
            <p:nvPr>
              <p:custDataLst>
                <p:tags r:id="rId10"/>
              </p:custDataLst>
            </p:nvPr>
          </p:nvSpPr>
          <p:spPr>
            <a:xfrm>
              <a:off x="2731" y="4265"/>
              <a:ext cx="681" cy="68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8000" b="1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charset="-122"/>
                <a:cs typeface="Bahnschrift" panose="020B0502040204020203" charset="0"/>
                <a:sym typeface="+mn-ea"/>
              </a:endParaRPr>
            </a:p>
          </p:txBody>
        </p:sp>
      </p:grpSp>
      <p:sp>
        <p:nvSpPr>
          <p:cNvPr id="23" name="圆角矩形 22"/>
          <p:cNvSpPr/>
          <p:nvPr>
            <p:custDataLst>
              <p:tags r:id="rId11"/>
            </p:custDataLst>
          </p:nvPr>
        </p:nvSpPr>
        <p:spPr>
          <a:xfrm>
            <a:off x="2896870" y="2739390"/>
            <a:ext cx="1765300" cy="3227111"/>
          </a:xfrm>
          <a:prstGeom prst="roundRect">
            <a:avLst>
              <a:gd name="adj" fmla="val 8963"/>
            </a:avLst>
          </a:prstGeom>
          <a:solidFill>
            <a:schemeClr val="accent4"/>
          </a:solidFill>
          <a:ln>
            <a:noFill/>
          </a:ln>
          <a:effectLst>
            <a:outerShdw blurRad="419100" dist="228600" dir="2700000" algn="tl" rotWithShape="0">
              <a:schemeClr val="tx2">
                <a:alpha val="4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4" name="文本框 23">
            <a:hlinkClick r:id="rId12" action="ppaction://hlinksldjump"/>
          </p:cNvPr>
          <p:cNvSpPr txBox="1"/>
          <p:nvPr>
            <p:custDataLst>
              <p:tags r:id="rId13"/>
            </p:custDataLst>
          </p:nvPr>
        </p:nvSpPr>
        <p:spPr>
          <a:xfrm>
            <a:off x="3061970" y="3789401"/>
            <a:ext cx="1496060" cy="134885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Signal Model</a:t>
            </a:r>
            <a:endParaRPr lang="en-US" altLang="zh-CN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26" name="组合 25"/>
          <p:cNvGrpSpPr/>
          <p:nvPr>
            <p:custDataLst>
              <p:tags r:id="rId14"/>
            </p:custDataLst>
          </p:nvPr>
        </p:nvGrpSpPr>
        <p:grpSpPr>
          <a:xfrm>
            <a:off x="3068320" y="2954396"/>
            <a:ext cx="1111250" cy="486805"/>
            <a:chOff x="3783" y="2033"/>
            <a:chExt cx="2202" cy="906"/>
          </a:xfrm>
        </p:grpSpPr>
        <p:sp>
          <p:nvSpPr>
            <p:cNvPr id="27" name="圆角矩形 26"/>
            <p:cNvSpPr/>
            <p:nvPr>
              <p:custDataLst>
                <p:tags r:id="rId15"/>
              </p:custDataLst>
            </p:nvPr>
          </p:nvSpPr>
          <p:spPr>
            <a:xfrm>
              <a:off x="3783" y="2033"/>
              <a:ext cx="2203" cy="907"/>
            </a:xfrm>
            <a:prstGeom prst="roundRect">
              <a:avLst>
                <a:gd name="adj" fmla="val 50000"/>
              </a:avLst>
            </a:prstGeom>
            <a:pattFill prst="lgConfetti">
              <a:fgClr>
                <a:schemeClr val="accent3"/>
              </a:fgClr>
              <a:bgClr>
                <a:schemeClr val="accent2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28" name="圆角矩形 27">
              <a:hlinkClick r:id="rId12" action="ppaction://hlinksldjump"/>
            </p:cNvPr>
            <p:cNvSpPr/>
            <p:nvPr>
              <p:custDataLst>
                <p:tags r:id="rId16"/>
              </p:custDataLst>
            </p:nvPr>
          </p:nvSpPr>
          <p:spPr>
            <a:xfrm>
              <a:off x="3783" y="2033"/>
              <a:ext cx="1420" cy="90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29" name="文本框 28"/>
            <p:cNvSpPr txBox="1"/>
            <p:nvPr>
              <p:custDataLst>
                <p:tags r:id="rId17"/>
              </p:custDataLst>
            </p:nvPr>
          </p:nvSpPr>
          <p:spPr>
            <a:xfrm>
              <a:off x="3936" y="2086"/>
              <a:ext cx="1129" cy="730"/>
            </a:xfrm>
            <a:prstGeom prst="rect">
              <a:avLst/>
            </a:prstGeom>
            <a:noFill/>
            <a:effectLst/>
          </p:spPr>
          <p:txBody>
            <a:bodyPr wrap="square" rtlCol="0">
              <a:normAutofit lnSpcReduction="10000"/>
            </a:bodyPr>
            <a:lstStyle/>
            <a:p>
              <a:pPr algn="l"/>
              <a:r>
                <a:rPr lang="en-US" altLang="zh-CN" sz="2000" b="1">
                  <a:solidFill>
                    <a:schemeClr val="accent2"/>
                  </a:solidFill>
                  <a:uFillTx/>
                  <a:latin typeface="Arial" panose="020B0604020202020204" pitchFamily="34" charset="0"/>
                  <a:ea typeface="微软雅黑" panose="020B0503020204020204" charset="-122"/>
                  <a:cs typeface="Caros Heavy" panose="020B0903030302020204" charset="0"/>
                  <a:sym typeface="+mn-ea"/>
                </a:rPr>
                <a:t>O2</a:t>
              </a:r>
              <a:endParaRPr lang="en-US" altLang="zh-CN" sz="2000" b="1">
                <a:solidFill>
                  <a:schemeClr val="accent2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Caros Heavy" panose="020B0903030302020204" charset="0"/>
                <a:sym typeface="+mn-ea"/>
              </a:endParaRPr>
            </a:p>
          </p:txBody>
        </p:sp>
      </p:grpSp>
      <p:grpSp>
        <p:nvGrpSpPr>
          <p:cNvPr id="57" name="组合 56"/>
          <p:cNvGrpSpPr/>
          <p:nvPr>
            <p:custDataLst>
              <p:tags r:id="rId18"/>
            </p:custDataLst>
          </p:nvPr>
        </p:nvGrpSpPr>
        <p:grpSpPr>
          <a:xfrm>
            <a:off x="3068320" y="5434396"/>
            <a:ext cx="361315" cy="384711"/>
            <a:chOff x="4955" y="3587"/>
            <a:chExt cx="1359" cy="1359"/>
          </a:xfrm>
          <a:noFill/>
        </p:grpSpPr>
        <p:sp>
          <p:nvSpPr>
            <p:cNvPr id="58" name="圆角矩形 57"/>
            <p:cNvSpPr/>
            <p:nvPr>
              <p:custDataLst>
                <p:tags r:id="rId19"/>
              </p:custDataLst>
            </p:nvPr>
          </p:nvSpPr>
          <p:spPr>
            <a:xfrm>
              <a:off x="4955" y="4265"/>
              <a:ext cx="1359" cy="681"/>
            </a:xfrm>
            <a:prstGeom prst="roundRect">
              <a:avLst>
                <a:gd name="adj" fmla="val 50000"/>
              </a:avLst>
            </a:prstGeom>
            <a:grpFill/>
            <a:ln cap="rnd">
              <a:solidFill>
                <a:schemeClr val="bg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59" name="圆角矩形 58"/>
            <p:cNvSpPr/>
            <p:nvPr>
              <p:custDataLst>
                <p:tags r:id="rId20"/>
              </p:custDataLst>
            </p:nvPr>
          </p:nvSpPr>
          <p:spPr>
            <a:xfrm rot="16200000">
              <a:off x="4616" y="3926"/>
              <a:ext cx="1359" cy="681"/>
            </a:xfrm>
            <a:prstGeom prst="roundRect">
              <a:avLst>
                <a:gd name="adj" fmla="val 50000"/>
              </a:avLst>
            </a:prstGeom>
            <a:grpFill/>
            <a:ln cap="rnd">
              <a:solidFill>
                <a:schemeClr val="bg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33" name="圆角矩形 32"/>
          <p:cNvSpPr/>
          <p:nvPr>
            <p:custDataLst>
              <p:tags r:id="rId21"/>
            </p:custDataLst>
          </p:nvPr>
        </p:nvSpPr>
        <p:spPr>
          <a:xfrm>
            <a:off x="5222875" y="2739390"/>
            <a:ext cx="1765300" cy="3227111"/>
          </a:xfrm>
          <a:prstGeom prst="roundRect">
            <a:avLst>
              <a:gd name="adj" fmla="val 8963"/>
            </a:avLst>
          </a:prstGeom>
          <a:solidFill>
            <a:schemeClr val="accent4"/>
          </a:solidFill>
          <a:ln>
            <a:noFill/>
          </a:ln>
          <a:effectLst>
            <a:outerShdw blurRad="419100" dist="228600" dir="2700000" algn="tl" rotWithShape="0">
              <a:schemeClr val="tx2">
                <a:alpha val="4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" name="文本框 33">
            <a:hlinkClick r:id="rId22" action="ppaction://hlinksldjump"/>
          </p:cNvPr>
          <p:cNvSpPr txBox="1"/>
          <p:nvPr>
            <p:custDataLst>
              <p:tags r:id="rId23"/>
            </p:custDataLst>
          </p:nvPr>
        </p:nvSpPr>
        <p:spPr>
          <a:xfrm>
            <a:off x="5387975" y="3789401"/>
            <a:ext cx="1496060" cy="134885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Ship Target Refocusing based on an ICV-CAE</a:t>
            </a:r>
            <a:endParaRPr lang="en-US" altLang="zh-CN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5" name="组合 34"/>
          <p:cNvGrpSpPr/>
          <p:nvPr>
            <p:custDataLst>
              <p:tags r:id="rId24"/>
            </p:custDataLst>
          </p:nvPr>
        </p:nvGrpSpPr>
        <p:grpSpPr>
          <a:xfrm>
            <a:off x="5394325" y="2954396"/>
            <a:ext cx="1111250" cy="486805"/>
            <a:chOff x="3783" y="2033"/>
            <a:chExt cx="2202" cy="906"/>
          </a:xfrm>
        </p:grpSpPr>
        <p:sp>
          <p:nvSpPr>
            <p:cNvPr id="36" name="圆角矩形 35"/>
            <p:cNvSpPr/>
            <p:nvPr>
              <p:custDataLst>
                <p:tags r:id="rId25"/>
              </p:custDataLst>
            </p:nvPr>
          </p:nvSpPr>
          <p:spPr>
            <a:xfrm>
              <a:off x="3783" y="2033"/>
              <a:ext cx="2203" cy="907"/>
            </a:xfrm>
            <a:prstGeom prst="roundRect">
              <a:avLst>
                <a:gd name="adj" fmla="val 50000"/>
              </a:avLst>
            </a:prstGeom>
            <a:pattFill prst="lgConfetti">
              <a:fgClr>
                <a:schemeClr val="accent3"/>
              </a:fgClr>
              <a:bgClr>
                <a:schemeClr val="accent2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37" name="圆角矩形 36"/>
            <p:cNvSpPr/>
            <p:nvPr>
              <p:custDataLst>
                <p:tags r:id="rId26"/>
              </p:custDataLst>
            </p:nvPr>
          </p:nvSpPr>
          <p:spPr>
            <a:xfrm>
              <a:off x="3783" y="2033"/>
              <a:ext cx="1420" cy="90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38" name="文本框 37"/>
            <p:cNvSpPr txBox="1"/>
            <p:nvPr>
              <p:custDataLst>
                <p:tags r:id="rId27"/>
              </p:custDataLst>
            </p:nvPr>
          </p:nvSpPr>
          <p:spPr>
            <a:xfrm>
              <a:off x="3936" y="2086"/>
              <a:ext cx="1129" cy="730"/>
            </a:xfrm>
            <a:prstGeom prst="rect">
              <a:avLst/>
            </a:prstGeom>
            <a:noFill/>
            <a:effectLst/>
          </p:spPr>
          <p:txBody>
            <a:bodyPr wrap="square" rtlCol="0">
              <a:normAutofit lnSpcReduction="10000"/>
            </a:bodyPr>
            <a:lstStyle/>
            <a:p>
              <a:pPr algn="l"/>
              <a:r>
                <a:rPr lang="en-US" altLang="zh-CN" sz="2000" b="1">
                  <a:solidFill>
                    <a:schemeClr val="accent2"/>
                  </a:solidFill>
                  <a:uFillTx/>
                  <a:latin typeface="Arial" panose="020B0604020202020204" pitchFamily="34" charset="0"/>
                  <a:ea typeface="微软雅黑" panose="020B0503020204020204" charset="-122"/>
                  <a:cs typeface="Caros Heavy" panose="020B0903030302020204" charset="0"/>
                  <a:sym typeface="+mn-ea"/>
                </a:rPr>
                <a:t>O3</a:t>
              </a:r>
              <a:endParaRPr lang="en-US" altLang="zh-CN" sz="2000" b="1">
                <a:solidFill>
                  <a:schemeClr val="accent2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Caros Heavy" panose="020B0903030302020204" charset="0"/>
                <a:sym typeface="+mn-ea"/>
              </a:endParaRPr>
            </a:p>
          </p:txBody>
        </p:sp>
      </p:grpSp>
      <p:grpSp>
        <p:nvGrpSpPr>
          <p:cNvPr id="42" name="组合 41"/>
          <p:cNvGrpSpPr/>
          <p:nvPr>
            <p:custDataLst>
              <p:tags r:id="rId28"/>
            </p:custDataLst>
          </p:nvPr>
        </p:nvGrpSpPr>
        <p:grpSpPr>
          <a:xfrm>
            <a:off x="5343525" y="5427635"/>
            <a:ext cx="407670" cy="352257"/>
            <a:chOff x="8772" y="3227"/>
            <a:chExt cx="1919" cy="1551"/>
          </a:xfrm>
          <a:noFill/>
        </p:grpSpPr>
        <p:sp>
          <p:nvSpPr>
            <p:cNvPr id="43" name="圆角矩形 42"/>
            <p:cNvSpPr/>
            <p:nvPr>
              <p:custDataLst>
                <p:tags r:id="rId29"/>
              </p:custDataLst>
            </p:nvPr>
          </p:nvSpPr>
          <p:spPr>
            <a:xfrm rot="2040000" flipH="1">
              <a:off x="9332" y="4097"/>
              <a:ext cx="1359" cy="681"/>
            </a:xfrm>
            <a:prstGeom prst="roundRect">
              <a:avLst>
                <a:gd name="adj" fmla="val 50000"/>
              </a:avLst>
            </a:prstGeom>
            <a:grpFill/>
            <a:ln cap="rnd">
              <a:solidFill>
                <a:schemeClr val="bg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44" name="圆角矩形 43"/>
            <p:cNvSpPr/>
            <p:nvPr>
              <p:custDataLst>
                <p:tags r:id="rId30"/>
              </p:custDataLst>
            </p:nvPr>
          </p:nvSpPr>
          <p:spPr>
            <a:xfrm rot="19560000">
              <a:off x="8772" y="4096"/>
              <a:ext cx="1359" cy="681"/>
            </a:xfrm>
            <a:prstGeom prst="roundRect">
              <a:avLst>
                <a:gd name="adj" fmla="val 50000"/>
              </a:avLst>
            </a:prstGeom>
            <a:grpFill/>
            <a:ln cap="rnd">
              <a:solidFill>
                <a:schemeClr val="bg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45" name="圆角矩形 44"/>
            <p:cNvSpPr/>
            <p:nvPr>
              <p:custDataLst>
                <p:tags r:id="rId31"/>
              </p:custDataLst>
            </p:nvPr>
          </p:nvSpPr>
          <p:spPr>
            <a:xfrm rot="5400000">
              <a:off x="9058" y="3566"/>
              <a:ext cx="1359" cy="681"/>
            </a:xfrm>
            <a:prstGeom prst="roundRect">
              <a:avLst>
                <a:gd name="adj" fmla="val 50000"/>
              </a:avLst>
            </a:prstGeom>
            <a:grpFill/>
            <a:ln cap="rnd">
              <a:solidFill>
                <a:schemeClr val="bg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46" name="圆角矩形 45"/>
          <p:cNvSpPr/>
          <p:nvPr>
            <p:custDataLst>
              <p:tags r:id="rId32"/>
            </p:custDataLst>
          </p:nvPr>
        </p:nvSpPr>
        <p:spPr>
          <a:xfrm>
            <a:off x="7548880" y="2739390"/>
            <a:ext cx="1765300" cy="3227111"/>
          </a:xfrm>
          <a:prstGeom prst="roundRect">
            <a:avLst>
              <a:gd name="adj" fmla="val 8963"/>
            </a:avLst>
          </a:prstGeom>
          <a:solidFill>
            <a:schemeClr val="accent4"/>
          </a:solidFill>
          <a:ln>
            <a:noFill/>
          </a:ln>
          <a:effectLst>
            <a:outerShdw blurRad="419100" dist="228600" dir="2700000" algn="tl" rotWithShape="0">
              <a:schemeClr val="tx2">
                <a:alpha val="4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7" name="文本框 46">
            <a:hlinkClick r:id="rId33" action="ppaction://hlinksldjump"/>
          </p:cNvPr>
          <p:cNvSpPr txBox="1"/>
          <p:nvPr>
            <p:custDataLst>
              <p:tags r:id="rId34"/>
            </p:custDataLst>
          </p:nvPr>
        </p:nvSpPr>
        <p:spPr>
          <a:xfrm>
            <a:off x="7713980" y="3789401"/>
            <a:ext cx="1496060" cy="134885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Experiments and </a:t>
            </a:r>
            <a:endParaRPr lang="en-US" altLang="zh-CN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l"/>
            <a:r>
              <a:rPr lang="en-US" altLang="zh-CN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Analysis</a:t>
            </a:r>
            <a:endParaRPr lang="en-US" altLang="zh-CN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48" name="组合 47"/>
          <p:cNvGrpSpPr/>
          <p:nvPr>
            <p:custDataLst>
              <p:tags r:id="rId35"/>
            </p:custDataLst>
          </p:nvPr>
        </p:nvGrpSpPr>
        <p:grpSpPr>
          <a:xfrm>
            <a:off x="7720330" y="2954396"/>
            <a:ext cx="1111250" cy="486805"/>
            <a:chOff x="3783" y="2033"/>
            <a:chExt cx="2202" cy="906"/>
          </a:xfrm>
        </p:grpSpPr>
        <p:sp>
          <p:nvSpPr>
            <p:cNvPr id="49" name="圆角矩形 48"/>
            <p:cNvSpPr/>
            <p:nvPr>
              <p:custDataLst>
                <p:tags r:id="rId36"/>
              </p:custDataLst>
            </p:nvPr>
          </p:nvSpPr>
          <p:spPr>
            <a:xfrm>
              <a:off x="3783" y="2033"/>
              <a:ext cx="2203" cy="907"/>
            </a:xfrm>
            <a:prstGeom prst="roundRect">
              <a:avLst>
                <a:gd name="adj" fmla="val 50000"/>
              </a:avLst>
            </a:prstGeom>
            <a:pattFill prst="lgConfetti">
              <a:fgClr>
                <a:schemeClr val="accent3"/>
              </a:fgClr>
              <a:bgClr>
                <a:schemeClr val="accent2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50" name="圆角矩形 49"/>
            <p:cNvSpPr/>
            <p:nvPr>
              <p:custDataLst>
                <p:tags r:id="rId37"/>
              </p:custDataLst>
            </p:nvPr>
          </p:nvSpPr>
          <p:spPr>
            <a:xfrm>
              <a:off x="3783" y="2033"/>
              <a:ext cx="1420" cy="90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53" name="文本框 52"/>
            <p:cNvSpPr txBox="1"/>
            <p:nvPr>
              <p:custDataLst>
                <p:tags r:id="rId38"/>
              </p:custDataLst>
            </p:nvPr>
          </p:nvSpPr>
          <p:spPr>
            <a:xfrm>
              <a:off x="3936" y="2086"/>
              <a:ext cx="1129" cy="730"/>
            </a:xfrm>
            <a:prstGeom prst="rect">
              <a:avLst/>
            </a:prstGeom>
            <a:noFill/>
            <a:effectLst/>
          </p:spPr>
          <p:txBody>
            <a:bodyPr wrap="square" rtlCol="0">
              <a:normAutofit lnSpcReduction="10000"/>
            </a:bodyPr>
            <a:lstStyle/>
            <a:p>
              <a:pPr algn="l"/>
              <a:r>
                <a:rPr lang="en-US" altLang="zh-CN" sz="2000" b="1">
                  <a:solidFill>
                    <a:schemeClr val="accent2"/>
                  </a:solidFill>
                  <a:uFillTx/>
                  <a:latin typeface="Arial" panose="020B0604020202020204" pitchFamily="34" charset="0"/>
                  <a:ea typeface="微软雅黑" panose="020B0503020204020204" charset="-122"/>
                  <a:cs typeface="Caros Heavy" panose="020B0903030302020204" charset="0"/>
                  <a:sym typeface="+mn-ea"/>
                </a:rPr>
                <a:t>O4</a:t>
              </a:r>
              <a:endParaRPr lang="en-US" altLang="zh-CN" sz="2000" b="1">
                <a:solidFill>
                  <a:schemeClr val="accent2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Caros Heavy" panose="020B0903030302020204" charset="0"/>
                <a:sym typeface="+mn-ea"/>
              </a:endParaRPr>
            </a:p>
          </p:txBody>
        </p:sp>
      </p:grpSp>
      <p:grpSp>
        <p:nvGrpSpPr>
          <p:cNvPr id="64" name="组合 63"/>
          <p:cNvGrpSpPr/>
          <p:nvPr>
            <p:custDataLst>
              <p:tags r:id="rId39"/>
            </p:custDataLst>
          </p:nvPr>
        </p:nvGrpSpPr>
        <p:grpSpPr>
          <a:xfrm>
            <a:off x="7706995" y="5444538"/>
            <a:ext cx="400050" cy="425954"/>
            <a:chOff x="10796" y="4242"/>
            <a:chExt cx="1838" cy="1837"/>
          </a:xfrm>
          <a:noFill/>
        </p:grpSpPr>
        <p:sp>
          <p:nvSpPr>
            <p:cNvPr id="65" name="圆角矩形 64"/>
            <p:cNvSpPr/>
            <p:nvPr>
              <p:custDataLst>
                <p:tags r:id="rId40"/>
              </p:custDataLst>
            </p:nvPr>
          </p:nvSpPr>
          <p:spPr>
            <a:xfrm rot="18900000">
              <a:off x="10796" y="5060"/>
              <a:ext cx="1359" cy="681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66" name="圆角矩形 65"/>
            <p:cNvSpPr/>
            <p:nvPr>
              <p:custDataLst>
                <p:tags r:id="rId41"/>
              </p:custDataLst>
            </p:nvPr>
          </p:nvSpPr>
          <p:spPr>
            <a:xfrm rot="18900000" flipH="1">
              <a:off x="11276" y="4581"/>
              <a:ext cx="1359" cy="681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67" name="圆角矩形 66"/>
            <p:cNvSpPr/>
            <p:nvPr>
              <p:custDataLst>
                <p:tags r:id="rId42"/>
              </p:custDataLst>
            </p:nvPr>
          </p:nvSpPr>
          <p:spPr>
            <a:xfrm rot="2700000">
              <a:off x="11276" y="5060"/>
              <a:ext cx="1359" cy="681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68" name="圆角矩形 67"/>
            <p:cNvSpPr/>
            <p:nvPr>
              <p:custDataLst>
                <p:tags r:id="rId43"/>
              </p:custDataLst>
            </p:nvPr>
          </p:nvSpPr>
          <p:spPr>
            <a:xfrm rot="2700000">
              <a:off x="10796" y="4581"/>
              <a:ext cx="1359" cy="681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69" name="椭圆 68"/>
            <p:cNvSpPr/>
            <p:nvPr>
              <p:custDataLst>
                <p:tags r:id="rId44"/>
              </p:custDataLst>
            </p:nvPr>
          </p:nvSpPr>
          <p:spPr>
            <a:xfrm rot="18900000">
              <a:off x="11375" y="4821"/>
              <a:ext cx="681" cy="68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70" name="圆角矩形 69"/>
          <p:cNvSpPr/>
          <p:nvPr>
            <p:custDataLst>
              <p:tags r:id="rId45"/>
            </p:custDataLst>
          </p:nvPr>
        </p:nvSpPr>
        <p:spPr>
          <a:xfrm>
            <a:off x="9874885" y="2739390"/>
            <a:ext cx="1765300" cy="3227111"/>
          </a:xfrm>
          <a:prstGeom prst="roundRect">
            <a:avLst>
              <a:gd name="adj" fmla="val 8963"/>
            </a:avLst>
          </a:prstGeom>
          <a:solidFill>
            <a:schemeClr val="accent4"/>
          </a:solidFill>
          <a:ln>
            <a:noFill/>
          </a:ln>
          <a:effectLst>
            <a:outerShdw blurRad="419100" dist="228600" dir="2700000" algn="tl" rotWithShape="0">
              <a:schemeClr val="tx2">
                <a:alpha val="4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71" name="文本框 70">
            <a:hlinkClick r:id="rId46" action="ppaction://hlinksldjump"/>
          </p:cNvPr>
          <p:cNvSpPr txBox="1"/>
          <p:nvPr>
            <p:custDataLst>
              <p:tags r:id="rId47"/>
            </p:custDataLst>
          </p:nvPr>
        </p:nvSpPr>
        <p:spPr>
          <a:xfrm>
            <a:off x="10039985" y="3789401"/>
            <a:ext cx="1496060" cy="134885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Conclusion</a:t>
            </a:r>
            <a:endParaRPr lang="en-US" altLang="zh-CN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72" name="组合 71"/>
          <p:cNvGrpSpPr/>
          <p:nvPr>
            <p:custDataLst>
              <p:tags r:id="rId48"/>
            </p:custDataLst>
          </p:nvPr>
        </p:nvGrpSpPr>
        <p:grpSpPr>
          <a:xfrm>
            <a:off x="10046335" y="2954396"/>
            <a:ext cx="1111250" cy="486805"/>
            <a:chOff x="3783" y="2033"/>
            <a:chExt cx="2202" cy="906"/>
          </a:xfrm>
        </p:grpSpPr>
        <p:sp>
          <p:nvSpPr>
            <p:cNvPr id="73" name="圆角矩形 72"/>
            <p:cNvSpPr/>
            <p:nvPr>
              <p:custDataLst>
                <p:tags r:id="rId49"/>
              </p:custDataLst>
            </p:nvPr>
          </p:nvSpPr>
          <p:spPr>
            <a:xfrm>
              <a:off x="3783" y="2033"/>
              <a:ext cx="2203" cy="907"/>
            </a:xfrm>
            <a:prstGeom prst="roundRect">
              <a:avLst>
                <a:gd name="adj" fmla="val 50000"/>
              </a:avLst>
            </a:prstGeom>
            <a:pattFill prst="lgConfetti">
              <a:fgClr>
                <a:schemeClr val="accent3"/>
              </a:fgClr>
              <a:bgClr>
                <a:schemeClr val="accent2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74" name="圆角矩形 73"/>
            <p:cNvSpPr/>
            <p:nvPr>
              <p:custDataLst>
                <p:tags r:id="rId50"/>
              </p:custDataLst>
            </p:nvPr>
          </p:nvSpPr>
          <p:spPr>
            <a:xfrm>
              <a:off x="3783" y="2033"/>
              <a:ext cx="1420" cy="90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75" name="文本框 74"/>
            <p:cNvSpPr txBox="1"/>
            <p:nvPr>
              <p:custDataLst>
                <p:tags r:id="rId51"/>
              </p:custDataLst>
            </p:nvPr>
          </p:nvSpPr>
          <p:spPr>
            <a:xfrm>
              <a:off x="3936" y="2086"/>
              <a:ext cx="1129" cy="730"/>
            </a:xfrm>
            <a:prstGeom prst="rect">
              <a:avLst/>
            </a:prstGeom>
            <a:noFill/>
            <a:effectLst/>
          </p:spPr>
          <p:txBody>
            <a:bodyPr wrap="square" rtlCol="0">
              <a:normAutofit lnSpcReduction="10000"/>
            </a:bodyPr>
            <a:lstStyle/>
            <a:p>
              <a:pPr algn="l"/>
              <a:r>
                <a:rPr lang="en-US" altLang="zh-CN" sz="2000" b="1">
                  <a:solidFill>
                    <a:schemeClr val="accent2"/>
                  </a:solidFill>
                  <a:uFillTx/>
                  <a:latin typeface="Arial" panose="020B0604020202020204" pitchFamily="34" charset="0"/>
                  <a:ea typeface="微软雅黑" panose="020B0503020204020204" charset="-122"/>
                  <a:cs typeface="Caros Heavy" panose="020B0903030302020204" charset="0"/>
                  <a:sym typeface="+mn-ea"/>
                </a:rPr>
                <a:t>O5</a:t>
              </a:r>
              <a:endParaRPr lang="en-US" altLang="zh-CN" sz="2000" b="1">
                <a:solidFill>
                  <a:schemeClr val="accent2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Caros Heavy" panose="020B0903030302020204" charset="0"/>
                <a:sym typeface="+mn-ea"/>
              </a:endParaRPr>
            </a:p>
          </p:txBody>
        </p:sp>
      </p:grpSp>
      <p:grpSp>
        <p:nvGrpSpPr>
          <p:cNvPr id="82" name="组合 81"/>
          <p:cNvGrpSpPr/>
          <p:nvPr>
            <p:custDataLst>
              <p:tags r:id="rId52"/>
            </p:custDataLst>
          </p:nvPr>
        </p:nvGrpSpPr>
        <p:grpSpPr>
          <a:xfrm>
            <a:off x="10099675" y="5462117"/>
            <a:ext cx="508635" cy="407699"/>
            <a:chOff x="15767" y="5099"/>
            <a:chExt cx="2717" cy="2040"/>
          </a:xfrm>
          <a:noFill/>
        </p:grpSpPr>
        <p:sp>
          <p:nvSpPr>
            <p:cNvPr id="83" name="圆角矩形 82"/>
            <p:cNvSpPr/>
            <p:nvPr>
              <p:custDataLst>
                <p:tags r:id="rId53"/>
              </p:custDataLst>
            </p:nvPr>
          </p:nvSpPr>
          <p:spPr>
            <a:xfrm flipH="1">
              <a:off x="17126" y="5099"/>
              <a:ext cx="1359" cy="681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84" name="圆角矩形 83"/>
            <p:cNvSpPr/>
            <p:nvPr>
              <p:custDataLst>
                <p:tags r:id="rId54"/>
              </p:custDataLst>
            </p:nvPr>
          </p:nvSpPr>
          <p:spPr>
            <a:xfrm rot="5400000">
              <a:off x="16787" y="5439"/>
              <a:ext cx="1359" cy="681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85" name="圆角矩形 84"/>
            <p:cNvSpPr/>
            <p:nvPr>
              <p:custDataLst>
                <p:tags r:id="rId55"/>
              </p:custDataLst>
            </p:nvPr>
          </p:nvSpPr>
          <p:spPr>
            <a:xfrm flipH="1">
              <a:off x="16445" y="5781"/>
              <a:ext cx="1359" cy="681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86" name="圆角矩形 85"/>
            <p:cNvSpPr/>
            <p:nvPr>
              <p:custDataLst>
                <p:tags r:id="rId56"/>
              </p:custDataLst>
            </p:nvPr>
          </p:nvSpPr>
          <p:spPr>
            <a:xfrm>
              <a:off x="15767" y="6459"/>
              <a:ext cx="1359" cy="681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87" name="圆角矩形 86"/>
            <p:cNvSpPr/>
            <p:nvPr>
              <p:custDataLst>
                <p:tags r:id="rId57"/>
              </p:custDataLst>
            </p:nvPr>
          </p:nvSpPr>
          <p:spPr>
            <a:xfrm rot="5400000">
              <a:off x="16106" y="6120"/>
              <a:ext cx="1359" cy="681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88" name="椭圆 87"/>
            <p:cNvSpPr/>
            <p:nvPr>
              <p:custDataLst>
                <p:tags r:id="rId58"/>
              </p:custDataLst>
            </p:nvPr>
          </p:nvSpPr>
          <p:spPr>
            <a:xfrm>
              <a:off x="16445" y="5781"/>
              <a:ext cx="681" cy="68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124" name="标题 6"/>
          <p:cNvSpPr>
            <a:spLocks noGrp="1"/>
          </p:cNvSpPr>
          <p:nvPr>
            <p:custDataLst>
              <p:tags r:id="rId59"/>
            </p:custDataLst>
          </p:nvPr>
        </p:nvSpPr>
        <p:spPr>
          <a:xfrm>
            <a:off x="4725035" y="1781175"/>
            <a:ext cx="2473960" cy="297815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marL="0" indent="0" algn="di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2800" cap="all" spc="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Bahnschrift" panose="020B0502040204020203" charset="0"/>
              </a:rPr>
              <a:t>CATALOGUE</a:t>
            </a:r>
            <a:endParaRPr lang="en-US" sz="2800" cap="all" spc="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Bahnschrift" panose="020B0502040204020203" charset="0"/>
            </a:endParaRPr>
          </a:p>
        </p:txBody>
      </p:sp>
    </p:spTree>
    <p:custDataLst>
      <p:tags r:id="rId60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>
            <p:custDataLst>
              <p:tags r:id="rId1"/>
            </p:custDataLst>
          </p:nvPr>
        </p:nvGrpSpPr>
        <p:grpSpPr>
          <a:xfrm>
            <a:off x="0" y="4964430"/>
            <a:ext cx="12307570" cy="1925955"/>
            <a:chOff x="0" y="7818"/>
            <a:chExt cx="19382" cy="3033"/>
          </a:xfrm>
        </p:grpSpPr>
        <p:sp>
          <p:nvSpPr>
            <p:cNvPr id="19" name="圆角矩形 18"/>
            <p:cNvSpPr/>
            <p:nvPr>
              <p:custDataLst>
                <p:tags r:id="rId2"/>
              </p:custDataLst>
            </p:nvPr>
          </p:nvSpPr>
          <p:spPr>
            <a:xfrm>
              <a:off x="4" y="7818"/>
              <a:ext cx="19200" cy="2982"/>
            </a:xfrm>
            <a:prstGeom prst="roundRect">
              <a:avLst>
                <a:gd name="adj" fmla="val 0"/>
              </a:avLst>
            </a:prstGeom>
            <a:solidFill>
              <a:srgbClr val="3858FA"/>
            </a:solidFill>
            <a:ln>
              <a:solidFill>
                <a:schemeClr val="bg1">
                  <a:alpha val="1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0" y="7863"/>
              <a:ext cx="19383" cy="2989"/>
              <a:chOff x="0" y="7863"/>
              <a:chExt cx="19383" cy="2989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0" y="7874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39" name="圆角矩形 38"/>
                <p:cNvSpPr/>
                <p:nvPr>
                  <p:custDataLst>
                    <p:tags r:id="rId3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chemeClr val="accent2">
                      <a:lumMod val="60000"/>
                      <a:lumOff val="40000"/>
                      <a:alpha val="17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40" name="椭圆 39"/>
                <p:cNvSpPr/>
                <p:nvPr>
                  <p:custDataLst>
                    <p:tags r:id="rId4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chemeClr val="accent2">
                      <a:lumMod val="60000"/>
                      <a:lumOff val="40000"/>
                      <a:alpha val="17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41" name="组合 40"/>
              <p:cNvGrpSpPr/>
              <p:nvPr/>
            </p:nvGrpSpPr>
            <p:grpSpPr>
              <a:xfrm rot="5400000">
                <a:off x="2240" y="8617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42" name="圆角矩形 41"/>
                <p:cNvSpPr/>
                <p:nvPr>
                  <p:custDataLst>
                    <p:tags r:id="rId5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43" name="椭圆 42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44" name="组合 43"/>
              <p:cNvGrpSpPr/>
              <p:nvPr/>
            </p:nvGrpSpPr>
            <p:grpSpPr>
              <a:xfrm rot="16200000">
                <a:off x="2240" y="7123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45" name="圆角矩形 44"/>
                <p:cNvSpPr/>
                <p:nvPr>
                  <p:custDataLst>
                    <p:tags r:id="rId7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46" name="椭圆 45"/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 rot="10800000">
                <a:off x="4478" y="7874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48" name="圆角矩形 47"/>
                <p:cNvSpPr/>
                <p:nvPr>
                  <p:custDataLst>
                    <p:tags r:id="rId9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49" name="椭圆 48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 rot="5400000">
                <a:off x="6716" y="7120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51" name="圆角矩形 50"/>
                <p:cNvSpPr/>
                <p:nvPr>
                  <p:custDataLst>
                    <p:tags r:id="rId11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60" name="椭圆 59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61" name="组合 60"/>
              <p:cNvGrpSpPr/>
              <p:nvPr/>
            </p:nvGrpSpPr>
            <p:grpSpPr>
              <a:xfrm rot="16200000">
                <a:off x="6714" y="8617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62" name="圆角矩形 61"/>
                <p:cNvSpPr/>
                <p:nvPr>
                  <p:custDataLst>
                    <p:tags r:id="rId13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63" name="椭圆 62"/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64" name="组合 63"/>
              <p:cNvGrpSpPr/>
              <p:nvPr/>
            </p:nvGrpSpPr>
            <p:grpSpPr>
              <a:xfrm>
                <a:off x="8946" y="7874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65" name="圆角矩形 64"/>
                <p:cNvSpPr/>
                <p:nvPr>
                  <p:custDataLst>
                    <p:tags r:id="rId15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66" name="椭圆 65"/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67" name="组合 66"/>
              <p:cNvGrpSpPr/>
              <p:nvPr/>
            </p:nvGrpSpPr>
            <p:grpSpPr>
              <a:xfrm rot="5400000">
                <a:off x="11186" y="8617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68" name="圆角矩形 67"/>
                <p:cNvSpPr/>
                <p:nvPr>
                  <p:custDataLst>
                    <p:tags r:id="rId17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77" name="椭圆 76"/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78" name="组合 77"/>
              <p:cNvGrpSpPr/>
              <p:nvPr/>
            </p:nvGrpSpPr>
            <p:grpSpPr>
              <a:xfrm rot="16200000">
                <a:off x="11186" y="7123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79" name="圆角矩形 78"/>
                <p:cNvSpPr/>
                <p:nvPr>
                  <p:custDataLst>
                    <p:tags r:id="rId19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80" name="椭圆 79"/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81" name="组合 80"/>
              <p:cNvGrpSpPr/>
              <p:nvPr/>
            </p:nvGrpSpPr>
            <p:grpSpPr>
              <a:xfrm rot="10800000">
                <a:off x="13424" y="7874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82" name="圆角矩形 81"/>
                <p:cNvSpPr/>
                <p:nvPr>
                  <p:custDataLst>
                    <p:tags r:id="rId21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83" name="椭圆 82"/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84" name="组合 83"/>
              <p:cNvGrpSpPr/>
              <p:nvPr/>
            </p:nvGrpSpPr>
            <p:grpSpPr>
              <a:xfrm rot="5400000">
                <a:off x="15662" y="7120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85" name="圆角矩形 84"/>
                <p:cNvSpPr/>
                <p:nvPr>
                  <p:custDataLst>
                    <p:tags r:id="rId23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86" name="椭圆 85"/>
                <p:cNvSpPr/>
                <p:nvPr>
                  <p:custDataLst>
                    <p:tags r:id="rId24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87" name="组合 86"/>
              <p:cNvGrpSpPr/>
              <p:nvPr/>
            </p:nvGrpSpPr>
            <p:grpSpPr>
              <a:xfrm rot="16200000">
                <a:off x="15660" y="8617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88" name="圆角矩形 87"/>
                <p:cNvSpPr/>
                <p:nvPr>
                  <p:custDataLst>
                    <p:tags r:id="rId25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89" name="椭圆 88"/>
                <p:cNvSpPr/>
                <p:nvPr>
                  <p:custDataLst>
                    <p:tags r:id="rId26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17891" y="7874"/>
                <a:ext cx="1492" cy="2979"/>
                <a:chOff x="2731" y="3587"/>
                <a:chExt cx="680" cy="1358"/>
              </a:xfrm>
              <a:noFill/>
            </p:grpSpPr>
            <p:sp>
              <p:nvSpPr>
                <p:cNvPr id="91" name="圆角矩形 90"/>
                <p:cNvSpPr/>
                <p:nvPr>
                  <p:custDataLst>
                    <p:tags r:id="rId27"/>
                  </p:custDataLst>
                </p:nvPr>
              </p:nvSpPr>
              <p:spPr>
                <a:xfrm rot="16200000">
                  <a:off x="2392" y="3926"/>
                  <a:ext cx="1359" cy="681"/>
                </a:xfrm>
                <a:prstGeom prst="roundRect">
                  <a:avLst>
                    <a:gd name="adj" fmla="val 50000"/>
                  </a:avLst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  <p:sp>
              <p:nvSpPr>
                <p:cNvPr id="92" name="椭圆 91"/>
                <p:cNvSpPr/>
                <p:nvPr>
                  <p:custDataLst>
                    <p:tags r:id="rId28"/>
                  </p:custDataLst>
                </p:nvPr>
              </p:nvSpPr>
              <p:spPr>
                <a:xfrm>
                  <a:off x="2731" y="4265"/>
                  <a:ext cx="681" cy="681"/>
                </a:xfrm>
                <a:prstGeom prst="ellipse">
                  <a:avLst/>
                </a:prstGeom>
                <a:grpFill/>
                <a:ln w="63500">
                  <a:solidFill>
                    <a:srgbClr val="4063F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a typeface="微软雅黑" panose="020B0503020204020204" charset="-122"/>
                  </a:endParaRPr>
                </a:p>
              </p:txBody>
            </p:sp>
          </p:grpSp>
        </p:grpSp>
      </p:grpSp>
      <p:cxnSp>
        <p:nvCxnSpPr>
          <p:cNvPr id="11" name="ïśļïḋé"/>
          <p:cNvCxnSpPr>
            <a:endCxn id="4" idx="0"/>
          </p:cNvCxnSpPr>
          <p:nvPr>
            <p:custDataLst>
              <p:tags r:id="rId29"/>
            </p:custDataLst>
          </p:nvPr>
        </p:nvCxnSpPr>
        <p:spPr>
          <a:xfrm flipH="1">
            <a:off x="4679876" y="2905773"/>
            <a:ext cx="599637" cy="863155"/>
          </a:xfrm>
          <a:prstGeom prst="line">
            <a:avLst/>
          </a:prstGeom>
          <a:solidFill>
            <a:srgbClr val="FFFFFF"/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ïşḷiḍè"/>
          <p:cNvCxnSpPr>
            <a:stCxn id="10" idx="0"/>
          </p:cNvCxnSpPr>
          <p:nvPr>
            <p:custDataLst>
              <p:tags r:id="rId30"/>
            </p:custDataLst>
          </p:nvPr>
        </p:nvCxnSpPr>
        <p:spPr>
          <a:xfrm flipH="1" flipV="1">
            <a:off x="6920018" y="2905773"/>
            <a:ext cx="637974" cy="863155"/>
          </a:xfrm>
          <a:prstGeom prst="line">
            <a:avLst/>
          </a:prstGeom>
          <a:solidFill>
            <a:srgbClr val="FFFFFF"/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" name="ïśľiḑè"/>
          <p:cNvSpPr/>
          <p:nvPr>
            <p:custDataLst>
              <p:tags r:id="rId31"/>
            </p:custDataLst>
          </p:nvPr>
        </p:nvSpPr>
        <p:spPr>
          <a:xfrm>
            <a:off x="3482048" y="3768928"/>
            <a:ext cx="2395657" cy="2396287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7" name="ïṡlîḓe"/>
          <p:cNvSpPr/>
          <p:nvPr>
            <p:custDataLst>
              <p:tags r:id="rId32"/>
            </p:custDataLst>
          </p:nvPr>
        </p:nvSpPr>
        <p:spPr>
          <a:xfrm>
            <a:off x="4940997" y="1227214"/>
            <a:ext cx="2395657" cy="2396287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10" name="îṡḷiḑê"/>
          <p:cNvSpPr/>
          <p:nvPr>
            <p:custDataLst>
              <p:tags r:id="rId33"/>
            </p:custDataLst>
          </p:nvPr>
        </p:nvSpPr>
        <p:spPr>
          <a:xfrm>
            <a:off x="6360887" y="3768928"/>
            <a:ext cx="2395657" cy="2396287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cxnSp>
        <p:nvCxnSpPr>
          <p:cNvPr id="17" name="iśḷídè"/>
          <p:cNvCxnSpPr>
            <a:stCxn id="10" idx="2"/>
            <a:endCxn id="4" idx="6"/>
          </p:cNvCxnSpPr>
          <p:nvPr>
            <p:custDataLst>
              <p:tags r:id="rId34"/>
            </p:custDataLst>
          </p:nvPr>
        </p:nvCxnSpPr>
        <p:spPr>
          <a:xfrm flipH="1">
            <a:off x="5877705" y="4967071"/>
            <a:ext cx="483182" cy="0"/>
          </a:xfrm>
          <a:prstGeom prst="line">
            <a:avLst/>
          </a:prstGeom>
          <a:solidFill>
            <a:srgbClr val="FFFFFF"/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ïṣḻíḋe"/>
          <p:cNvSpPr/>
          <p:nvPr>
            <p:custDataLst>
              <p:tags r:id="rId35"/>
            </p:custDataLst>
          </p:nvPr>
        </p:nvSpPr>
        <p:spPr>
          <a:xfrm>
            <a:off x="2761615" y="4513426"/>
            <a:ext cx="906328" cy="906566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rPr>
              <a:t>01</a:t>
            </a:r>
            <a:endParaRPr lang="en-US" altLang="zh-CN" sz="2400" b="1" dirty="0">
              <a:solidFill>
                <a:schemeClr val="tx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" name="iṥḻîḑê"/>
          <p:cNvSpPr/>
          <p:nvPr>
            <p:custDataLst>
              <p:tags r:id="rId36"/>
            </p:custDataLst>
          </p:nvPr>
        </p:nvSpPr>
        <p:spPr>
          <a:xfrm>
            <a:off x="8532312" y="4513426"/>
            <a:ext cx="906328" cy="906566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rPr>
              <a:t>03</a:t>
            </a:r>
            <a:endParaRPr lang="en-US" altLang="zh-CN" sz="2400" b="1" dirty="0">
              <a:solidFill>
                <a:schemeClr val="tx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îṧḷïḓe"/>
          <p:cNvSpPr/>
          <p:nvPr>
            <p:custDataLst>
              <p:tags r:id="rId37"/>
            </p:custDataLst>
          </p:nvPr>
        </p:nvSpPr>
        <p:spPr>
          <a:xfrm>
            <a:off x="5690363" y="580390"/>
            <a:ext cx="906328" cy="9065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altLang="zh-CN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</a:rPr>
              <a:t>02</a:t>
            </a:r>
            <a:endParaRPr lang="en-US" altLang="zh-CN" sz="24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>
            <p:custDataLst>
              <p:tags r:id="rId38"/>
            </p:custDataLst>
          </p:nvPr>
        </p:nvSpPr>
        <p:spPr>
          <a:xfrm>
            <a:off x="803275" y="908685"/>
            <a:ext cx="4061460" cy="72453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3600" b="1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Conclusion</a:t>
            </a:r>
            <a:endParaRPr lang="en-US" altLang="zh-CN" sz="3600" b="1" dirty="0">
              <a:solidFill>
                <a:schemeClr val="tx2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39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40"/>
            </p:custDataLst>
          </p:nvPr>
        </p:nvSpPr>
        <p:spPr>
          <a:xfrm>
            <a:off x="5356910" y="1570161"/>
            <a:ext cx="156383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00" b="1">
                <a:solidFill>
                  <a:schemeClr val="accent2"/>
                </a:solidFill>
                <a:uFillTx/>
              </a:defRPr>
            </a:lvl1pPr>
          </a:lstStyle>
          <a:p>
            <a:r>
              <a:rPr lang="en-US" altLang="zh-CN">
                <a:latin typeface="Arial" panose="020B0604020202020204" pitchFamily="34" charset="0"/>
                <a:ea typeface="微软雅黑" panose="020B0503020204020204" charset="-122"/>
              </a:rPr>
              <a:t>Training data </a:t>
            </a:r>
            <a:endParaRPr lang="en-US" altLang="zh-CN">
              <a:latin typeface="Arial" panose="020B0604020202020204" pitchFamily="34" charset="0"/>
              <a:ea typeface="微软雅黑" panose="020B0503020204020204" charset="-122"/>
            </a:endParaRPr>
          </a:p>
          <a:p>
            <a:r>
              <a:rPr lang="en-US" altLang="zh-CN">
                <a:latin typeface="Arial" panose="020B0604020202020204" pitchFamily="34" charset="0"/>
                <a:ea typeface="微软雅黑" panose="020B0503020204020204" charset="-122"/>
              </a:rPr>
              <a:t>generation</a:t>
            </a:r>
            <a:endParaRPr lang="en-US" altLang="zh-CN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41"/>
            </p:custDataLst>
          </p:nvPr>
        </p:nvSpPr>
        <p:spPr>
          <a:xfrm>
            <a:off x="5170292" y="2259672"/>
            <a:ext cx="1936344" cy="970236"/>
          </a:xfrm>
          <a:prstGeom prst="rect">
            <a:avLst/>
          </a:prstGeom>
        </p:spPr>
        <p:txBody>
          <a:bodyPr wrap="square" rtlCol="0">
            <a:normAutofit/>
          </a:bodyPr>
          <a:lstStyle>
            <a:defPPr>
              <a:defRPr lang="zh-CN"/>
            </a:defPPr>
            <a:lvl1pPr algn="ctr" fontAlgn="auto">
              <a:lnSpc>
                <a:spcPct val="150000"/>
              </a:lnSpc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en-US" altLang="zh-CN">
                <a:latin typeface="Arial" panose="020B0604020202020204" pitchFamily="34" charset="0"/>
                <a:ea typeface="微软雅黑" panose="020B0503020204020204" charset="-122"/>
              </a:rPr>
              <a:t>Generate defocused and focused image pairs for training</a:t>
            </a:r>
            <a:endParaRPr lang="en-US" altLang="zh-CN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42"/>
            </p:custDataLst>
          </p:nvPr>
        </p:nvSpPr>
        <p:spPr>
          <a:xfrm>
            <a:off x="3897961" y="4059782"/>
            <a:ext cx="156383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00" b="1">
                <a:solidFill>
                  <a:schemeClr val="tx2"/>
                </a:solidFill>
                <a:uFillTx/>
              </a:defRPr>
            </a:lvl1pPr>
          </a:lstStyle>
          <a:p>
            <a:r>
              <a:rPr lang="en-US" altLang="zh-CN">
                <a:latin typeface="Arial" panose="020B0604020202020204" pitchFamily="34" charset="0"/>
                <a:ea typeface="微软雅黑" panose="020B0503020204020204" charset="-122"/>
              </a:rPr>
              <a:t>Modeling </a:t>
            </a:r>
            <a:endParaRPr lang="en-US" altLang="zh-CN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43"/>
            </p:custDataLst>
          </p:nvPr>
        </p:nvSpPr>
        <p:spPr>
          <a:xfrm>
            <a:off x="3730149" y="4749293"/>
            <a:ext cx="1899455" cy="1066464"/>
          </a:xfrm>
          <a:prstGeom prst="rect">
            <a:avLst/>
          </a:prstGeom>
        </p:spPr>
        <p:txBody>
          <a:bodyPr wrap="square" rtlCol="0">
            <a:normAutofit/>
          </a:bodyPr>
          <a:lstStyle>
            <a:defPPr>
              <a:defRPr lang="zh-CN"/>
            </a:defPPr>
            <a:lvl1pPr algn="ctr" fontAlgn="auto">
              <a:lnSpc>
                <a:spcPct val="150000"/>
              </a:lnSpc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altLang="zh-CN">
                <a:latin typeface="Arial" panose="020B0604020202020204" pitchFamily="34" charset="0"/>
                <a:ea typeface="微软雅黑" panose="020B0503020204020204" charset="-122"/>
              </a:rPr>
              <a:t>Utilize SAR prior knowledgeto to establish signal model</a:t>
            </a:r>
            <a:endParaRPr lang="en-US" altLang="zh-CN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44"/>
            </p:custDataLst>
          </p:nvPr>
        </p:nvSpPr>
        <p:spPr>
          <a:xfrm>
            <a:off x="6776799" y="4059782"/>
            <a:ext cx="156383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00" b="1">
                <a:solidFill>
                  <a:schemeClr val="tx2"/>
                </a:solidFill>
                <a:uFillTx/>
              </a:defRPr>
            </a:lvl1pPr>
          </a:lstStyle>
          <a:p>
            <a:r>
              <a:rPr lang="en-US" altLang="zh-CN">
                <a:latin typeface="Arial" panose="020B0604020202020204" pitchFamily="34" charset="0"/>
                <a:ea typeface="微软雅黑" panose="020B0503020204020204" charset="-122"/>
              </a:rPr>
              <a:t>Train&amp;Test</a:t>
            </a:r>
            <a:endParaRPr lang="en-US" altLang="zh-CN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45"/>
            </p:custDataLst>
          </p:nvPr>
        </p:nvSpPr>
        <p:spPr>
          <a:xfrm>
            <a:off x="6590181" y="4749293"/>
            <a:ext cx="1936344" cy="970236"/>
          </a:xfrm>
          <a:prstGeom prst="rect">
            <a:avLst/>
          </a:prstGeom>
        </p:spPr>
        <p:txBody>
          <a:bodyPr wrap="square" rtlCol="0">
            <a:normAutofit/>
          </a:bodyPr>
          <a:lstStyle>
            <a:defPPr>
              <a:defRPr lang="zh-CN"/>
            </a:defPPr>
            <a:lvl1pPr algn="ctr" fontAlgn="auto">
              <a:lnSpc>
                <a:spcPct val="150000"/>
              </a:lnSpc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altLang="zh-CN">
                <a:latin typeface="Arial" panose="020B0604020202020204" pitchFamily="34" charset="0"/>
                <a:ea typeface="微软雅黑" panose="020B0503020204020204" charset="-122"/>
              </a:rPr>
              <a:t>Build, train and test the proposed ICV-CAE network </a:t>
            </a:r>
            <a:endParaRPr lang="en-US" altLang="zh-CN"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  <p:custDataLst>
      <p:tags r:id="rId46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/>
              <a:t>THANKS</a:t>
            </a:r>
            <a:endParaRPr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3"/>
            <p:custDataLst>
              <p:tags r:id="rId2"/>
            </p:custDataLst>
          </p:nvPr>
        </p:nvSpPr>
        <p:spPr/>
        <p:txBody>
          <a:bodyPr>
            <a:normAutofit fontScale="25000"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1   0   0   1   1   0   1</a:t>
            </a:r>
            <a:endParaRPr lang="zh-CN" altLang="en-US" dirty="0"/>
          </a:p>
          <a:p>
            <a:r>
              <a:rPr lang="zh-CN" altLang="en-US" dirty="0"/>
              <a:t>   1   1   0   0   0   0   1</a:t>
            </a:r>
            <a:endParaRPr lang="zh-CN" altLang="en-US" dirty="0"/>
          </a:p>
          <a:p>
            <a:r>
              <a:rPr lang="zh-CN" altLang="en-US" dirty="0"/>
              <a:t>   1   1   1   1   0   0   1</a:t>
            </a:r>
            <a:endParaRPr lang="zh-CN" altLang="en-US" dirty="0"/>
          </a:p>
          <a:p>
            <a:r>
              <a:rPr lang="zh-CN" altLang="en-US" dirty="0"/>
              <a:t>   0   1   0   0   0   0   0</a:t>
            </a:r>
            <a:endParaRPr lang="zh-CN" altLang="en-US" dirty="0"/>
          </a:p>
          <a:p>
            <a:r>
              <a:rPr lang="zh-CN" altLang="en-US" dirty="0"/>
              <a:t>   1   1   1   0   1   0   0</a:t>
            </a:r>
            <a:endParaRPr lang="zh-CN" altLang="en-US" dirty="0"/>
          </a:p>
          <a:p>
            <a:r>
              <a:rPr lang="zh-CN" altLang="en-US" dirty="0"/>
              <a:t>   1   1   0   1   0   0   0</a:t>
            </a:r>
            <a:endParaRPr lang="zh-CN" altLang="en-US" dirty="0"/>
          </a:p>
          <a:p>
            <a:r>
              <a:rPr lang="zh-CN" altLang="en-US" dirty="0"/>
              <a:t>   1   1   0   0   1   0   1</a:t>
            </a:r>
            <a:endParaRPr lang="zh-CN" altLang="en-US" dirty="0"/>
          </a:p>
          <a:p>
            <a:r>
              <a:rPr lang="zh-CN" altLang="en-US" dirty="0"/>
              <a:t>   0   1   0   0   0   0   0</a:t>
            </a:r>
            <a:endParaRPr lang="zh-CN" altLang="en-US" dirty="0"/>
          </a:p>
          <a:p>
            <a:r>
              <a:rPr lang="zh-CN" altLang="en-US" dirty="0"/>
              <a:t>   1   1   0   0   1   1   0</a:t>
            </a:r>
            <a:endParaRPr lang="zh-CN" altLang="en-US" dirty="0"/>
          </a:p>
          <a:p>
            <a:r>
              <a:rPr lang="zh-CN" altLang="en-US" dirty="0"/>
              <a:t>   1   1   0   1   1   1   1</a:t>
            </a:r>
            <a:endParaRPr lang="zh-CN" altLang="en-US" dirty="0"/>
          </a:p>
          <a:p>
            <a:r>
              <a:rPr lang="zh-CN" altLang="en-US" dirty="0"/>
              <a:t>   1   1   1   0   0   1   0</a:t>
            </a:r>
            <a:endParaRPr lang="zh-CN" altLang="en-US" dirty="0"/>
          </a:p>
          <a:p>
            <a:r>
              <a:rPr lang="zh-CN" altLang="en-US" dirty="0"/>
              <a:t>   1   1   0   0   0   1   1</a:t>
            </a:r>
            <a:endParaRPr lang="zh-CN" altLang="en-US" dirty="0"/>
          </a:p>
          <a:p>
            <a:r>
              <a:rPr lang="zh-CN" altLang="en-US" dirty="0"/>
              <a:t>   1   1   0   0   1   0   1</a:t>
            </a:r>
            <a:endParaRPr lang="zh-CN" altLang="en-US" dirty="0"/>
          </a:p>
          <a:p>
            <a:r>
              <a:rPr lang="zh-CN" altLang="en-US" dirty="0"/>
              <a:t>   0   1   0   0   0   0   0</a:t>
            </a:r>
            <a:endParaRPr lang="zh-CN" altLang="en-US" dirty="0"/>
          </a:p>
          <a:p>
            <a:r>
              <a:rPr lang="zh-CN" altLang="en-US" dirty="0"/>
              <a:t>   1   1   0   0   0   1   0</a:t>
            </a:r>
            <a:endParaRPr lang="zh-CN" altLang="en-US" dirty="0"/>
          </a:p>
          <a:p>
            <a:r>
              <a:rPr lang="zh-CN" altLang="en-US" dirty="0"/>
              <a:t>   1   1   0   0   1   0   1</a:t>
            </a:r>
            <a:endParaRPr lang="zh-CN" altLang="en-US" dirty="0"/>
          </a:p>
          <a:p>
            <a:r>
              <a:rPr lang="zh-CN" altLang="en-US" dirty="0"/>
              <a:t>   0   1   0   0   0   0   0</a:t>
            </a:r>
            <a:endParaRPr lang="zh-CN" altLang="en-US" dirty="0"/>
          </a:p>
          <a:p>
            <a:r>
              <a:rPr lang="zh-CN" altLang="en-US" dirty="0"/>
              <a:t>   1   1   1   0   1   1   1</a:t>
            </a:r>
            <a:endParaRPr lang="zh-CN" altLang="en-US" dirty="0"/>
          </a:p>
          <a:p>
            <a:r>
              <a:rPr lang="zh-CN" altLang="en-US" dirty="0"/>
              <a:t>   1   1   0   1   0   0   1</a:t>
            </a:r>
            <a:endParaRPr lang="zh-CN" altLang="en-US" dirty="0"/>
          </a:p>
          <a:p>
            <a:r>
              <a:rPr lang="zh-CN" altLang="en-US" dirty="0"/>
              <a:t>   1   1   1   0   1   0   0</a:t>
            </a:r>
            <a:endParaRPr lang="zh-CN" altLang="en-US" dirty="0"/>
          </a:p>
          <a:p>
            <a:r>
              <a:rPr lang="zh-CN" altLang="en-US" dirty="0"/>
              <a:t>   1   1   0   1   0   0   0</a:t>
            </a:r>
            <a:endParaRPr lang="zh-CN" altLang="en-US" dirty="0"/>
          </a:p>
          <a:p>
            <a:r>
              <a:rPr lang="zh-CN" altLang="en-US" dirty="0"/>
              <a:t>   0   1   0   0   0   0   0</a:t>
            </a:r>
            <a:endParaRPr lang="zh-CN" altLang="en-US" dirty="0"/>
          </a:p>
          <a:p>
            <a:r>
              <a:rPr lang="zh-CN" altLang="en-US" dirty="0"/>
              <a:t>   1   1   1   1   0   0   1</a:t>
            </a:r>
            <a:endParaRPr lang="zh-CN" altLang="en-US" dirty="0"/>
          </a:p>
          <a:p>
            <a:r>
              <a:rPr lang="zh-CN" altLang="en-US" dirty="0"/>
              <a:t>   1   1   0   1   1   1   1</a:t>
            </a:r>
            <a:endParaRPr lang="zh-CN" altLang="en-US" dirty="0"/>
          </a:p>
          <a:p>
            <a:r>
              <a:rPr lang="zh-CN" altLang="en-US" dirty="0"/>
              <a:t>   1   1   1   0   1   0   1</a:t>
            </a:r>
            <a:endParaRPr lang="zh-CN" altLang="en-US" dirty="0"/>
          </a:p>
        </p:txBody>
      </p:sp>
      <p:pic>
        <p:nvPicPr>
          <p:cNvPr id="18" name="图片 17" descr="31393935353231313b31393935353230383b7bad5934">
            <a:hlinkClick r:id="rId3" action="ppaction://hlinksldjump"/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561445" y="0"/>
            <a:ext cx="630555" cy="63055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sz="6000" dirty="0"/>
              <a:t>Introduction</a:t>
            </a:r>
            <a:endParaRPr lang="en-US" altLang="zh-CN" sz="60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06425" y="2550795"/>
            <a:ext cx="6343015" cy="1661160"/>
          </a:xfrm>
        </p:spPr>
        <p:txBody>
          <a:bodyPr>
            <a:noAutofit/>
          </a:bodyPr>
          <a:lstStyle/>
          <a:p>
            <a:pPr algn="just"/>
            <a:r>
              <a:rPr lang="zh-CN" altLang="en-US" sz="1300" dirty="0"/>
              <a:t>Ship targets are defocused due to heave motions caused by ocean waves, and contaminated by background clutter under rough sea conditions, high-resolution (HR) ship imaging is a great challenge in a Geosynchronous spaceborne/airborne bistatic synthetic aperture radar (GEO SA-Bi SAR) system.</a:t>
            </a:r>
            <a:endParaRPr lang="zh-CN" altLang="en-US" sz="1300" dirty="0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8641728" y="3669665"/>
            <a:ext cx="1717649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charset="-122"/>
                <a:cs typeface="Bahnschrift" panose="020B0502040204020203" charset="0"/>
                <a:sym typeface="+mn-ea"/>
              </a:rPr>
              <a:t>O1</a:t>
            </a:r>
            <a:endParaRPr lang="en-US" altLang="zh-CN" sz="8800" b="1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charset="-122"/>
              <a:cs typeface="Bahnschrift" panose="020B0502040204020203" charset="0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>
            <p:custDataLst>
              <p:tags r:id="rId1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3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4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5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6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7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8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9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0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1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16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17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8"/>
            </p:custDataLst>
          </p:nvPr>
        </p:nvSpPr>
        <p:spPr>
          <a:xfrm>
            <a:off x="182880" y="1736090"/>
            <a:ext cx="7827645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Geometry of a GEO Spaceborne/Airborne-Bistatic SAR system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9"/>
            </p:custDataLst>
          </p:nvPr>
        </p:nvSpPr>
        <p:spPr>
          <a:xfrm>
            <a:off x="862330" y="890270"/>
            <a:ext cx="4061460" cy="72453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Introduction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17" name="20230611_211020">
            <a:hlinkClick r:id="" action="ppaction://media"/>
          </p:cNvPr>
          <p:cNvPicPr/>
          <p:nvPr>
            <a:videoFile r:link="rId20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82245" y="2379980"/>
            <a:ext cx="7425055" cy="39751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7698740" y="3243580"/>
            <a:ext cx="4282440" cy="2247900"/>
          </a:xfrm>
          <a:prstGeom prst="rect">
            <a:avLst/>
          </a:prstGeom>
        </p:spPr>
      </p:pic>
      <p:sp>
        <p:nvSpPr>
          <p:cNvPr id="26" name="对角圆角矩形 25"/>
          <p:cNvSpPr/>
          <p:nvPr>
            <p:custDataLst>
              <p:tags r:id="rId25"/>
            </p:custDataLst>
          </p:nvPr>
        </p:nvSpPr>
        <p:spPr>
          <a:xfrm>
            <a:off x="8122285" y="483870"/>
            <a:ext cx="3274060" cy="2447925"/>
          </a:xfrm>
          <a:prstGeom prst="round2DiagRect">
            <a:avLst>
              <a:gd name="adj1" fmla="val 3454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520700" dist="139700" dir="8100000" sx="98000" sy="98000" algn="tr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>
            <p:custDataLst>
              <p:tags r:id="rId26"/>
            </p:custDataLst>
          </p:nvPr>
        </p:nvSpPr>
        <p:spPr>
          <a:xfrm>
            <a:off x="8369300" y="749300"/>
            <a:ext cx="2780030" cy="410210"/>
          </a:xfrm>
          <a:prstGeom prst="rect">
            <a:avLst/>
          </a:prstGeom>
          <a:noFill/>
          <a:effectLst/>
        </p:spPr>
        <p:txBody>
          <a:bodyPr wrap="square" rtlCol="0" anchor="t" anchorCtr="0">
            <a:noAutofit/>
          </a:bodyPr>
          <a:lstStyle/>
          <a:p>
            <a:pPr algn="ctr"/>
            <a:r>
              <a:rPr lang="en-US" altLang="zh-CN" sz="2000" b="1" dirty="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GEO SA-Bi SAR</a:t>
            </a:r>
            <a:endParaRPr lang="en-US" altLang="zh-CN" sz="2000" b="1" dirty="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>
            <p:custDataLst>
              <p:tags r:id="rId27"/>
            </p:custDataLst>
          </p:nvPr>
        </p:nvSpPr>
        <p:spPr>
          <a:xfrm>
            <a:off x="8131810" y="1170940"/>
            <a:ext cx="3295650" cy="1656715"/>
          </a:xfrm>
          <a:prstGeom prst="rect">
            <a:avLst/>
          </a:prstGeom>
          <a:noFill/>
          <a:effectLst/>
        </p:spPr>
        <p:txBody>
          <a:bodyPr wrap="square" rtlCol="0" anchor="t" anchorCtr="0">
            <a:norm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Transmitter: GEO satellite</a:t>
            </a:r>
            <a:endParaRPr lang="en-US" altLang="zh-CN" sz="1600" dirty="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Receiver: Airborne platform</a:t>
            </a:r>
            <a:endParaRPr lang="en-US" altLang="zh-CN" sz="1600" dirty="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Signal: LFM</a:t>
            </a:r>
            <a:endParaRPr lang="en-US" altLang="zh-CN" sz="1600" dirty="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Imaging: Target/Scene</a:t>
            </a:r>
            <a:endParaRPr lang="en-US" altLang="zh-CN" sz="1600" dirty="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  <p:custDataLst>
      <p:tags r:id="rId28"/>
    </p:custData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>
            <p:custDataLst>
              <p:tags r:id="rId1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7" name="对角圆角矩形 6"/>
          <p:cNvSpPr/>
          <p:nvPr>
            <p:custDataLst>
              <p:tags r:id="rId2"/>
            </p:custDataLst>
          </p:nvPr>
        </p:nvSpPr>
        <p:spPr>
          <a:xfrm>
            <a:off x="695325" y="3195955"/>
            <a:ext cx="3274060" cy="2447925"/>
          </a:xfrm>
          <a:prstGeom prst="round2DiagRect">
            <a:avLst>
              <a:gd name="adj1" fmla="val 3454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520700" dist="139700" dir="8100000" sx="98000" sy="98000" algn="tr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>
            <p:custDataLst>
              <p:tags r:id="rId3"/>
            </p:custDataLst>
          </p:nvPr>
        </p:nvSpPr>
        <p:spPr>
          <a:xfrm>
            <a:off x="942340" y="3461385"/>
            <a:ext cx="2780030" cy="410210"/>
          </a:xfrm>
          <a:prstGeom prst="rect">
            <a:avLst/>
          </a:prstGeom>
          <a:noFill/>
          <a:effectLst/>
        </p:spPr>
        <p:txBody>
          <a:bodyPr wrap="square" rtlCol="0" anchor="t" anchorCtr="0">
            <a:noAutofit/>
          </a:bodyPr>
          <a:lstStyle/>
          <a:p>
            <a:pPr algn="ctr"/>
            <a:r>
              <a:rPr lang="en-US" altLang="zh-CN" sz="2000" b="1" dirty="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High-resolution</a:t>
            </a:r>
            <a:endParaRPr lang="en-US" altLang="zh-CN" sz="2000" b="1" dirty="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704850" y="3883025"/>
            <a:ext cx="3295650" cy="1271270"/>
          </a:xfrm>
          <a:prstGeom prst="rect">
            <a:avLst/>
          </a:prstGeom>
          <a:noFill/>
          <a:effectLst/>
        </p:spPr>
        <p:txBody>
          <a:bodyPr wrap="square" rtlCol="0" anchor="t" anchorCtr="0">
            <a:norm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Target’s motion</a:t>
            </a:r>
            <a:endParaRPr lang="en-US" altLang="zh-CN" sz="1600" dirty="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Time-varying structure of platfrom</a:t>
            </a:r>
            <a:endParaRPr lang="en-US" altLang="zh-CN" sz="1600" dirty="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Rough sea condition</a:t>
            </a:r>
            <a:endParaRPr lang="en-US" altLang="zh-CN" sz="1600" dirty="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8" name="椭圆 7"/>
          <p:cNvSpPr/>
          <p:nvPr>
            <p:custDataLst>
              <p:tags r:id="rId5"/>
            </p:custDataLst>
          </p:nvPr>
        </p:nvSpPr>
        <p:spPr>
          <a:xfrm>
            <a:off x="3578860" y="3010535"/>
            <a:ext cx="680720" cy="680720"/>
          </a:xfrm>
          <a:prstGeom prst="ellipse">
            <a:avLst/>
          </a:prstGeom>
          <a:solidFill>
            <a:srgbClr val="16EAEE"/>
          </a:solidFill>
          <a:ln>
            <a:noFill/>
          </a:ln>
          <a:effectLst>
            <a:outerShdw blurRad="304800" dist="381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3603625" y="3135630"/>
            <a:ext cx="631825" cy="410210"/>
          </a:xfrm>
          <a:prstGeom prst="rect">
            <a:avLst/>
          </a:prstGeom>
          <a:noFill/>
          <a:effectLst/>
        </p:spPr>
        <p:txBody>
          <a:bodyPr wrap="square" rtlCol="0" anchor="t" anchorCtr="0">
            <a:normAutofit fontScale="90000" lnSpcReduction="10000"/>
          </a:bodyPr>
          <a:lstStyle/>
          <a:p>
            <a:pPr algn="ctr"/>
            <a:r>
              <a:rPr lang="en-US" altLang="zh-CN" sz="2400" b="1">
                <a:solidFill>
                  <a:srgbClr val="1C3B72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O1</a:t>
            </a:r>
            <a:endParaRPr lang="en-US" altLang="zh-CN" sz="2400" b="1">
              <a:solidFill>
                <a:srgbClr val="1C3B72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7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8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9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10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11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14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5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6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7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8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9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20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21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22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21" name="对角圆角矩形 20"/>
          <p:cNvSpPr/>
          <p:nvPr>
            <p:custDataLst>
              <p:tags r:id="rId23"/>
            </p:custDataLst>
          </p:nvPr>
        </p:nvSpPr>
        <p:spPr>
          <a:xfrm>
            <a:off x="4352925" y="3195955"/>
            <a:ext cx="3274060" cy="2447925"/>
          </a:xfrm>
          <a:prstGeom prst="round2DiagRect">
            <a:avLst>
              <a:gd name="adj1" fmla="val 3454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520700" dist="139700" dir="8100000" sx="98000" sy="98000" algn="tr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24"/>
            </p:custDataLst>
          </p:nvPr>
        </p:nvSpPr>
        <p:spPr>
          <a:xfrm>
            <a:off x="4599940" y="3479165"/>
            <a:ext cx="2941955" cy="410210"/>
          </a:xfrm>
          <a:prstGeom prst="rect">
            <a:avLst/>
          </a:prstGeom>
          <a:noFill/>
          <a:effectLst/>
        </p:spPr>
        <p:txBody>
          <a:bodyPr wrap="square" rtlCol="0" anchor="t" anchorCtr="0">
            <a:noAutofit/>
          </a:bodyPr>
          <a:lstStyle/>
          <a:p>
            <a:pPr algn="ctr"/>
            <a:r>
              <a:rPr lang="en-US" altLang="zh-CN" sz="2000" b="1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M</a:t>
            </a:r>
            <a:r>
              <a:rPr lang="zh-CN" altLang="en-US" sz="2000" b="1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otion</a:t>
            </a:r>
            <a:r>
              <a:rPr lang="en-US" altLang="zh-CN" sz="2000" b="1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 </a:t>
            </a:r>
            <a:r>
              <a:rPr lang="zh-CN" altLang="en-US" sz="2000" b="1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compensation</a:t>
            </a:r>
            <a:endParaRPr lang="zh-CN" altLang="en-US" sz="2000" b="1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25"/>
            </p:custDataLst>
          </p:nvPr>
        </p:nvSpPr>
        <p:spPr>
          <a:xfrm>
            <a:off x="4352925" y="3870325"/>
            <a:ext cx="3188970" cy="1271270"/>
          </a:xfrm>
          <a:prstGeom prst="rect">
            <a:avLst/>
          </a:prstGeom>
          <a:noFill/>
          <a:effectLst/>
        </p:spPr>
        <p:txBody>
          <a:bodyPr wrap="square" rtlCol="0" anchor="t" anchorCtr="0">
            <a:norm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Periodic Doppler components</a:t>
            </a:r>
            <a:endParaRPr lang="en-US" altLang="zh-CN" sz="160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Time-frequency analysis method</a:t>
            </a:r>
            <a:endParaRPr lang="en-US" altLang="zh-CN" sz="160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Complexity and resource cost</a:t>
            </a:r>
            <a:endParaRPr lang="en-US" altLang="zh-CN" sz="160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4" name="椭圆 23"/>
          <p:cNvSpPr/>
          <p:nvPr>
            <p:custDataLst>
              <p:tags r:id="rId26"/>
            </p:custDataLst>
          </p:nvPr>
        </p:nvSpPr>
        <p:spPr>
          <a:xfrm>
            <a:off x="7236460" y="3010535"/>
            <a:ext cx="680720" cy="680720"/>
          </a:xfrm>
          <a:prstGeom prst="ellipse">
            <a:avLst/>
          </a:prstGeom>
          <a:solidFill>
            <a:srgbClr val="16EAEE"/>
          </a:solidFill>
          <a:ln>
            <a:noFill/>
          </a:ln>
          <a:effectLst>
            <a:outerShdw blurRad="304800" dist="381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27"/>
            </p:custDataLst>
          </p:nvPr>
        </p:nvSpPr>
        <p:spPr>
          <a:xfrm>
            <a:off x="7261225" y="3135630"/>
            <a:ext cx="631825" cy="410210"/>
          </a:xfrm>
          <a:prstGeom prst="rect">
            <a:avLst/>
          </a:prstGeom>
          <a:noFill/>
          <a:effectLst/>
        </p:spPr>
        <p:txBody>
          <a:bodyPr wrap="square" rtlCol="0" anchor="t" anchorCtr="0">
            <a:normAutofit fontScale="90000" lnSpcReduction="10000"/>
          </a:bodyPr>
          <a:lstStyle/>
          <a:p>
            <a:pPr algn="ctr"/>
            <a:r>
              <a:rPr lang="en-US" altLang="zh-CN" sz="2400" b="1">
                <a:solidFill>
                  <a:srgbClr val="1C3B72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O2</a:t>
            </a:r>
            <a:endParaRPr lang="en-US" altLang="zh-CN" sz="2400" b="1">
              <a:solidFill>
                <a:srgbClr val="1C3B72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7" name="对角圆角矩形 26"/>
          <p:cNvSpPr/>
          <p:nvPr>
            <p:custDataLst>
              <p:tags r:id="rId28"/>
            </p:custDataLst>
          </p:nvPr>
        </p:nvSpPr>
        <p:spPr>
          <a:xfrm>
            <a:off x="8010525" y="3195955"/>
            <a:ext cx="3274060" cy="2447925"/>
          </a:xfrm>
          <a:prstGeom prst="round2DiagRect">
            <a:avLst>
              <a:gd name="adj1" fmla="val 3454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520700" dist="139700" dir="8100000" sx="98000" sy="98000" algn="tr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>
            <p:custDataLst>
              <p:tags r:id="rId29"/>
            </p:custDataLst>
          </p:nvPr>
        </p:nvSpPr>
        <p:spPr>
          <a:xfrm>
            <a:off x="8257540" y="3508375"/>
            <a:ext cx="2780030" cy="410210"/>
          </a:xfrm>
          <a:prstGeom prst="rect">
            <a:avLst/>
          </a:prstGeom>
          <a:noFill/>
          <a:effectLst/>
        </p:spPr>
        <p:txBody>
          <a:bodyPr wrap="square" rtlCol="0" anchor="t" anchorCtr="0">
            <a:noAutofit/>
          </a:bodyPr>
          <a:lstStyle/>
          <a:p>
            <a:pPr algn="ctr"/>
            <a:r>
              <a:rPr lang="en-US" altLang="zh-CN" sz="2000" b="1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Deep learning</a:t>
            </a:r>
            <a:endParaRPr lang="en-US" altLang="zh-CN" sz="2000" b="1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>
            <p:custDataLst>
              <p:tags r:id="rId30"/>
            </p:custDataLst>
          </p:nvPr>
        </p:nvSpPr>
        <p:spPr>
          <a:xfrm>
            <a:off x="8010525" y="3861435"/>
            <a:ext cx="3275965" cy="1271270"/>
          </a:xfrm>
          <a:prstGeom prst="rect">
            <a:avLst/>
          </a:prstGeom>
          <a:noFill/>
          <a:effectLst/>
        </p:spPr>
        <p:txBody>
          <a:bodyPr wrap="square" rtlCol="0" anchor="t" anchorCtr="0">
            <a:norm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Detail features</a:t>
            </a:r>
            <a:endParaRPr lang="en-US" altLang="zh-CN" sz="160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Sea clutter suppression</a:t>
            </a:r>
            <a:endParaRPr lang="en-US" altLang="zh-CN" sz="160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rgbClr val="1C3B72"/>
                </a:solidFill>
                <a:latin typeface="Arial" panose="020B0604020202020204" pitchFamily="34" charset="0"/>
                <a:ea typeface="微软雅黑" panose="020B0503020204020204" charset="-122"/>
              </a:rPr>
              <a:t>Nonstationary motion information</a:t>
            </a:r>
            <a:endParaRPr lang="en-US" altLang="zh-CN" sz="1600">
              <a:solidFill>
                <a:srgbClr val="1C3B7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0" name="椭圆 29"/>
          <p:cNvSpPr/>
          <p:nvPr>
            <p:custDataLst>
              <p:tags r:id="rId31"/>
            </p:custDataLst>
          </p:nvPr>
        </p:nvSpPr>
        <p:spPr>
          <a:xfrm>
            <a:off x="10894060" y="3010535"/>
            <a:ext cx="680720" cy="680720"/>
          </a:xfrm>
          <a:prstGeom prst="ellipse">
            <a:avLst/>
          </a:prstGeom>
          <a:solidFill>
            <a:srgbClr val="16EAEE"/>
          </a:solidFill>
          <a:ln>
            <a:noFill/>
          </a:ln>
          <a:effectLst>
            <a:outerShdw blurRad="304800" dist="381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>
            <p:custDataLst>
              <p:tags r:id="rId32"/>
            </p:custDataLst>
          </p:nvPr>
        </p:nvSpPr>
        <p:spPr>
          <a:xfrm>
            <a:off x="10918825" y="3135630"/>
            <a:ext cx="631825" cy="410210"/>
          </a:xfrm>
          <a:prstGeom prst="rect">
            <a:avLst/>
          </a:prstGeom>
          <a:noFill/>
          <a:effectLst/>
        </p:spPr>
        <p:txBody>
          <a:bodyPr wrap="square" rtlCol="0" anchor="t" anchorCtr="0">
            <a:normAutofit fontScale="90000" lnSpcReduction="10000"/>
          </a:bodyPr>
          <a:lstStyle/>
          <a:p>
            <a:pPr algn="ctr"/>
            <a:r>
              <a:rPr lang="en-US" altLang="zh-CN" sz="2400" b="1">
                <a:solidFill>
                  <a:srgbClr val="1C3B72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O3</a:t>
            </a:r>
            <a:endParaRPr lang="en-US" altLang="zh-CN" sz="2400" b="1">
              <a:solidFill>
                <a:srgbClr val="1C3B72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3"/>
            </p:custDataLst>
          </p:nvPr>
        </p:nvSpPr>
        <p:spPr>
          <a:xfrm>
            <a:off x="2613025" y="2060575"/>
            <a:ext cx="6753860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Challenges in GEO SA-Bi SAR Ship Target Refocusing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34"/>
            </p:custDataLst>
          </p:nvPr>
        </p:nvSpPr>
        <p:spPr>
          <a:xfrm>
            <a:off x="862330" y="890270"/>
            <a:ext cx="4061460" cy="72453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Introduction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3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>
            <p:custDataLst>
              <p:tags r:id="rId1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3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4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5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6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7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8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9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0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1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16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17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8"/>
            </p:custDataLst>
          </p:nvPr>
        </p:nvSpPr>
        <p:spPr>
          <a:xfrm>
            <a:off x="8542020" y="3484880"/>
            <a:ext cx="3364230" cy="81915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Lots of parameter estimation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and iteration are needed.</a:t>
            </a:r>
            <a:endParaRPr lang="en-US" altLang="zh-CN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9"/>
            </p:custDataLst>
          </p:nvPr>
        </p:nvSpPr>
        <p:spPr>
          <a:xfrm>
            <a:off x="862330" y="890270"/>
            <a:ext cx="4061460" cy="72453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Introduction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18" name="图片 17" descr="31393935353231313b31393935353230383b7bad5934">
            <a:hlinkClick r:id="rId20" action="ppaction://hlinksldjump"/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11561445" y="0"/>
            <a:ext cx="630555" cy="6305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461010" y="1920875"/>
            <a:ext cx="2188845" cy="1287145"/>
          </a:xfrm>
          <a:prstGeom prst="rect">
            <a:avLst/>
          </a:prstGeom>
        </p:spPr>
      </p:pic>
      <p:sp>
        <p:nvSpPr>
          <p:cNvPr id="28" name="右箭头 27"/>
          <p:cNvSpPr/>
          <p:nvPr>
            <p:custDataLst>
              <p:tags r:id="rId25"/>
            </p:custDataLst>
          </p:nvPr>
        </p:nvSpPr>
        <p:spPr>
          <a:xfrm>
            <a:off x="2766695" y="3541395"/>
            <a:ext cx="507365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/>
          <a:stretch>
            <a:fillRect/>
          </a:stretch>
        </p:blipFill>
        <p:spPr>
          <a:xfrm>
            <a:off x="3415665" y="4110355"/>
            <a:ext cx="3754120" cy="180403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3412490" y="1936750"/>
            <a:ext cx="2397125" cy="1851660"/>
          </a:xfrm>
          <a:prstGeom prst="rect">
            <a:avLst/>
          </a:prstGeom>
        </p:spPr>
      </p:pic>
      <p:sp>
        <p:nvSpPr>
          <p:cNvPr id="23" name="文本框 22"/>
          <p:cNvSpPr txBox="1"/>
          <p:nvPr>
            <p:custDataLst>
              <p:tags r:id="rId30"/>
            </p:custDataLst>
          </p:nvPr>
        </p:nvSpPr>
        <p:spPr>
          <a:xfrm>
            <a:off x="519430" y="3209925"/>
            <a:ext cx="2009775" cy="806450"/>
          </a:xfrm>
          <a:prstGeom prst="rect">
            <a:avLst/>
          </a:prstGeom>
          <a:noFill/>
        </p:spPr>
        <p:txBody>
          <a:bodyPr wrap="square" rtlCol="0" anchor="t"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Target influenced </a:t>
            </a:r>
            <a:endParaRPr lang="en-US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by waves</a:t>
            </a:r>
            <a:endParaRPr lang="en-US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31"/>
            </p:custDataLst>
          </p:nvPr>
        </p:nvSpPr>
        <p:spPr>
          <a:xfrm>
            <a:off x="2781300" y="1355090"/>
            <a:ext cx="4617085" cy="502920"/>
          </a:xfrm>
          <a:prstGeom prst="rect">
            <a:avLst/>
          </a:prstGeom>
          <a:noFill/>
        </p:spPr>
        <p:txBody>
          <a:bodyPr wrap="square" rtlCol="0" anchor="t"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Doppler histories of points on target</a:t>
            </a:r>
            <a:endParaRPr lang="en-US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32"/>
            </p:custDataLst>
          </p:nvPr>
        </p:nvSpPr>
        <p:spPr>
          <a:xfrm>
            <a:off x="5791200" y="2320925"/>
            <a:ext cx="1607185" cy="889000"/>
          </a:xfrm>
          <a:prstGeom prst="rect">
            <a:avLst/>
          </a:prstGeom>
          <a:noFill/>
        </p:spPr>
        <p:txBody>
          <a:bodyPr wrap="square" rtlCol="0" anchor="t"/>
          <a:p>
            <a:pPr algn="ctr">
              <a:lnSpc>
                <a:spcPct val="150000"/>
              </a:lnSpc>
            </a:pPr>
            <a:r>
              <a:rPr lang="en-US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Influenced by heave and horizontal motion </a:t>
            </a:r>
            <a:endParaRPr lang="en-US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33"/>
            </p:custDataLst>
          </p:nvPr>
        </p:nvSpPr>
        <p:spPr>
          <a:xfrm>
            <a:off x="2047875" y="4783455"/>
            <a:ext cx="1362710" cy="696595"/>
          </a:xfrm>
          <a:prstGeom prst="rect">
            <a:avLst/>
          </a:prstGeom>
          <a:noFill/>
        </p:spPr>
        <p:txBody>
          <a:bodyPr wrap="square" rtlCol="0" anchor="t"/>
          <a:p>
            <a:pPr algn="ctr">
              <a:lnSpc>
                <a:spcPct val="150000"/>
              </a:lnSpc>
            </a:pPr>
            <a:r>
              <a:rPr lang="en-US" sz="12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Influenced by rotation</a:t>
            </a:r>
            <a:endParaRPr lang="en-US" sz="12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30" name="图片 29"/>
          <p:cNvPicPr>
            <a:picLocks noChangeAspect="1"/>
          </p:cNvPicPr>
          <p:nvPr>
            <p:custDataLst>
              <p:tags r:id="rId34"/>
            </p:custDataLst>
          </p:nvPr>
        </p:nvPicPr>
        <p:blipFill>
          <a:blip r:embed="rId35"/>
          <a:stretch>
            <a:fillRect/>
          </a:stretch>
        </p:blipFill>
        <p:spPr>
          <a:xfrm>
            <a:off x="7615555" y="4592320"/>
            <a:ext cx="4432300" cy="1989455"/>
          </a:xfrm>
          <a:prstGeom prst="rect">
            <a:avLst/>
          </a:prstGeom>
        </p:spPr>
      </p:pic>
      <p:sp>
        <p:nvSpPr>
          <p:cNvPr id="31" name="右箭头 30"/>
          <p:cNvSpPr/>
          <p:nvPr>
            <p:custDataLst>
              <p:tags r:id="rId36"/>
            </p:custDataLst>
          </p:nvPr>
        </p:nvSpPr>
        <p:spPr>
          <a:xfrm>
            <a:off x="7108190" y="5352415"/>
            <a:ext cx="507365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右箭头 34"/>
          <p:cNvSpPr/>
          <p:nvPr>
            <p:custDataLst>
              <p:tags r:id="rId37"/>
            </p:custDataLst>
          </p:nvPr>
        </p:nvSpPr>
        <p:spPr>
          <a:xfrm>
            <a:off x="7266940" y="2192020"/>
            <a:ext cx="507365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7" name="图片 36"/>
          <p:cNvPicPr>
            <a:picLocks noChangeAspect="1"/>
          </p:cNvPicPr>
          <p:nvPr>
            <p:custDataLst>
              <p:tags r:id="rId38"/>
            </p:custDataLst>
          </p:nvPr>
        </p:nvPicPr>
        <p:blipFill>
          <a:blip r:embed="rId39"/>
          <a:stretch>
            <a:fillRect/>
          </a:stretch>
        </p:blipFill>
        <p:spPr>
          <a:xfrm>
            <a:off x="8255635" y="997585"/>
            <a:ext cx="3071495" cy="2459990"/>
          </a:xfrm>
          <a:prstGeom prst="rect">
            <a:avLst/>
          </a:prstGeom>
        </p:spPr>
      </p:pic>
      <p:sp>
        <p:nvSpPr>
          <p:cNvPr id="45" name="文本框 44"/>
          <p:cNvSpPr txBox="1"/>
          <p:nvPr>
            <p:custDataLst>
              <p:tags r:id="rId40"/>
            </p:custDataLst>
          </p:nvPr>
        </p:nvSpPr>
        <p:spPr>
          <a:xfrm>
            <a:off x="8011795" y="417195"/>
            <a:ext cx="3491865" cy="552450"/>
          </a:xfrm>
          <a:prstGeom prst="rect">
            <a:avLst/>
          </a:prstGeom>
          <a:noFill/>
        </p:spPr>
        <p:txBody>
          <a:bodyPr wrap="square" rtlCol="0" anchor="t"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Methods we proposed previously </a:t>
            </a:r>
            <a:endParaRPr lang="zh-CN" altLang="en-US" sz="16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46" name="右箭头 45"/>
          <p:cNvSpPr/>
          <p:nvPr>
            <p:custDataLst>
              <p:tags r:id="rId41"/>
            </p:custDataLst>
          </p:nvPr>
        </p:nvSpPr>
        <p:spPr>
          <a:xfrm rot="5400000">
            <a:off x="10303510" y="3218180"/>
            <a:ext cx="507365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右箭头 46"/>
          <p:cNvSpPr/>
          <p:nvPr>
            <p:custDataLst>
              <p:tags r:id="rId42"/>
            </p:custDataLst>
          </p:nvPr>
        </p:nvSpPr>
        <p:spPr>
          <a:xfrm rot="16200000">
            <a:off x="10303510" y="4294505"/>
            <a:ext cx="507365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4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sz="6000" dirty="0"/>
              <a:t>Signal Model</a:t>
            </a:r>
            <a:endParaRPr lang="en-US" altLang="zh-CN" sz="60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06425" y="2550795"/>
            <a:ext cx="6343015" cy="1661160"/>
          </a:xfrm>
        </p:spPr>
        <p:txBody>
          <a:bodyPr>
            <a:noAutofit/>
          </a:bodyPr>
          <a:lstStyle/>
          <a:p>
            <a:pPr algn="just"/>
            <a:r>
              <a:rPr lang="zh-CN" altLang="en-US" sz="1300" dirty="0"/>
              <a:t>As the baseline is time-varying, the equivalent principle of the antenna phase center (APC) cannot be employed in this configuration. Therefore, the range history need to be derived in two 2-D Cartesian coordinate system, respectively.</a:t>
            </a:r>
            <a:endParaRPr lang="zh-CN" altLang="en-US" sz="1300" dirty="0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8641728" y="3669665"/>
            <a:ext cx="1717649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charset="-122"/>
                <a:cs typeface="Bahnschrift" panose="020B0502040204020203" charset="0"/>
                <a:sym typeface="+mn-ea"/>
              </a:rPr>
              <a:t>02</a:t>
            </a:r>
            <a:endParaRPr lang="en-US" altLang="zh-CN" sz="8800" b="1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charset="-122"/>
              <a:cs typeface="Bahnschrift" panose="020B0502040204020203" charset="0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>
            <p:custDataLst>
              <p:tags r:id="rId1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3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4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5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6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7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8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9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0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1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16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17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8"/>
            </p:custDataLst>
          </p:nvPr>
        </p:nvSpPr>
        <p:spPr>
          <a:xfrm>
            <a:off x="482600" y="1736090"/>
            <a:ext cx="3987800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Transmitter’s distance to target: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9"/>
            </p:custDataLst>
          </p:nvPr>
        </p:nvSpPr>
        <p:spPr>
          <a:xfrm>
            <a:off x="862330" y="890270"/>
            <a:ext cx="4061460" cy="72453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Signal Model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4586605" y="1810385"/>
            <a:ext cx="4503420" cy="495300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22"/>
            </p:custDataLst>
          </p:nvPr>
        </p:nvSpPr>
        <p:spPr>
          <a:xfrm>
            <a:off x="543560" y="2605405"/>
            <a:ext cx="3987800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Receiver’s distance to target: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18" name="图片 17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4586605" y="2719705"/>
            <a:ext cx="4411980" cy="472440"/>
          </a:xfrm>
          <a:prstGeom prst="rect">
            <a:avLst/>
          </a:prstGeom>
        </p:spPr>
      </p:pic>
      <p:sp>
        <p:nvSpPr>
          <p:cNvPr id="22" name="文本框 21"/>
          <p:cNvSpPr txBox="1"/>
          <p:nvPr>
            <p:custDataLst>
              <p:tags r:id="rId25"/>
            </p:custDataLst>
          </p:nvPr>
        </p:nvSpPr>
        <p:spPr>
          <a:xfrm>
            <a:off x="543560" y="3474720"/>
            <a:ext cx="3987800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Perturbation induced by waves: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/>
          <a:stretch>
            <a:fillRect/>
          </a:stretch>
        </p:blipFill>
        <p:spPr>
          <a:xfrm>
            <a:off x="4586605" y="3575685"/>
            <a:ext cx="3604260" cy="4953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6584950" y="5777230"/>
            <a:ext cx="4579620" cy="891540"/>
          </a:xfrm>
          <a:prstGeom prst="rect">
            <a:avLst/>
          </a:prstGeom>
        </p:spPr>
      </p:pic>
      <p:sp>
        <p:nvSpPr>
          <p:cNvPr id="25" name="文本框 24"/>
          <p:cNvSpPr txBox="1"/>
          <p:nvPr>
            <p:custDataLst>
              <p:tags r:id="rId30"/>
            </p:custDataLst>
          </p:nvPr>
        </p:nvSpPr>
        <p:spPr>
          <a:xfrm>
            <a:off x="482600" y="4721860"/>
            <a:ext cx="6401435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Signal captured along the RCM line in the slow time-slant range domain:</a:t>
            </a:r>
            <a:endParaRPr lang="en-US" altLang="zh-CN" sz="14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27" name="图片 26"/>
          <p:cNvPicPr>
            <a:picLocks noChangeAspect="1"/>
          </p:cNvPicPr>
          <p:nvPr>
            <p:custDataLst>
              <p:tags r:id="rId31"/>
            </p:custDataLst>
          </p:nvPr>
        </p:nvPicPr>
        <p:blipFill>
          <a:blip r:embed="rId32"/>
          <a:stretch>
            <a:fillRect/>
          </a:stretch>
        </p:blipFill>
        <p:spPr>
          <a:xfrm>
            <a:off x="6790690" y="4722495"/>
            <a:ext cx="3093720" cy="464820"/>
          </a:xfrm>
          <a:prstGeom prst="rect">
            <a:avLst/>
          </a:prstGeom>
        </p:spPr>
      </p:pic>
      <p:sp>
        <p:nvSpPr>
          <p:cNvPr id="28" name="文本框 27"/>
          <p:cNvSpPr txBox="1"/>
          <p:nvPr>
            <p:custDataLst>
              <p:tags r:id="rId33"/>
            </p:custDataLst>
          </p:nvPr>
        </p:nvSpPr>
        <p:spPr>
          <a:xfrm>
            <a:off x="543560" y="5777230"/>
            <a:ext cx="5740400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After substituting normalized parameters and removing stationary target’s azimuth Doppler rate:</a:t>
            </a:r>
            <a:endParaRPr lang="en-US" altLang="zh-CN" sz="14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34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A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>
            <p:custDataLst>
              <p:tags r:id="rId1"/>
            </p:custDataLst>
          </p:nvPr>
        </p:nvSpPr>
        <p:spPr>
          <a:xfrm>
            <a:off x="0" y="4721860"/>
            <a:ext cx="12192000" cy="2136140"/>
          </a:xfrm>
          <a:prstGeom prst="roundRect">
            <a:avLst>
              <a:gd name="adj" fmla="val 0"/>
            </a:avLst>
          </a:prstGeom>
          <a:solidFill>
            <a:srgbClr val="385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0" y="4722495"/>
            <a:ext cx="12190730" cy="2135505"/>
            <a:chOff x="0" y="8176"/>
            <a:chExt cx="19198" cy="2624"/>
          </a:xfrm>
          <a:solidFill>
            <a:schemeClr val="bg1">
              <a:alpha val="4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>
              <a:off x="0" y="9504"/>
              <a:ext cx="19198" cy="1296"/>
              <a:chOff x="0" y="9504"/>
              <a:chExt cx="19198" cy="1296"/>
            </a:xfrm>
            <a:grpFill/>
          </p:grpSpPr>
          <p:sp>
            <p:nvSpPr>
              <p:cNvPr id="36" name="圆角矩形 35"/>
              <p:cNvSpPr/>
              <p:nvPr>
                <p:custDataLst>
                  <p:tags r:id="rId3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38" name="圆角矩形 37"/>
              <p:cNvSpPr/>
              <p:nvPr>
                <p:custDataLst>
                  <p:tags r:id="rId4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0" name="圆角矩形 39"/>
              <p:cNvSpPr/>
              <p:nvPr>
                <p:custDataLst>
                  <p:tags r:id="rId5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1" name="圆角矩形 40"/>
              <p:cNvSpPr/>
              <p:nvPr>
                <p:custDataLst>
                  <p:tags r:id="rId6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2" name="圆角矩形 41"/>
              <p:cNvSpPr/>
              <p:nvPr>
                <p:custDataLst>
                  <p:tags r:id="rId7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3" name="圆角矩形 42"/>
              <p:cNvSpPr/>
              <p:nvPr>
                <p:custDataLst>
                  <p:tags r:id="rId8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44" name="圆角矩形 43"/>
              <p:cNvSpPr/>
              <p:nvPr>
                <p:custDataLst>
                  <p:tags r:id="rId9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flipH="1">
              <a:off x="0" y="8176"/>
              <a:ext cx="19198" cy="1296"/>
              <a:chOff x="0" y="9504"/>
              <a:chExt cx="19198" cy="1296"/>
            </a:xfrm>
            <a:grpFill/>
          </p:grpSpPr>
          <p:sp>
            <p:nvSpPr>
              <p:cNvPr id="9" name="圆角矩形 8"/>
              <p:cNvSpPr/>
              <p:nvPr>
                <p:custDataLst>
                  <p:tags r:id="rId10"/>
                </p:custDataLst>
              </p:nvPr>
            </p:nvSpPr>
            <p:spPr>
              <a:xfrm>
                <a:off x="5408" y="9504"/>
                <a:ext cx="389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0" name="圆角矩形 9"/>
              <p:cNvSpPr/>
              <p:nvPr>
                <p:custDataLst>
                  <p:tags r:id="rId11"/>
                </p:custDataLst>
              </p:nvPr>
            </p:nvSpPr>
            <p:spPr>
              <a:xfrm>
                <a:off x="9336" y="9504"/>
                <a:ext cx="3281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2" name="圆角矩形 1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2651" y="9504"/>
                <a:ext cx="2649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3" name="圆角矩形 1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8472" y="9504"/>
                <a:ext cx="727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4" name="圆角矩形 1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7183" y="9504"/>
                <a:ext cx="125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5" name="圆角矩形 1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5334" y="9504"/>
                <a:ext cx="1815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  <p:sp>
            <p:nvSpPr>
              <p:cNvPr id="16" name="圆角矩形 15"/>
              <p:cNvSpPr/>
              <p:nvPr>
                <p:custDataLst>
                  <p:tags r:id="rId16"/>
                </p:custDataLst>
              </p:nvPr>
            </p:nvSpPr>
            <p:spPr>
              <a:xfrm>
                <a:off x="0" y="9504"/>
                <a:ext cx="5374" cy="129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0" name="任意多边形 19"/>
          <p:cNvSpPr/>
          <p:nvPr>
            <p:custDataLst>
              <p:tags r:id="rId17"/>
            </p:custDataLst>
          </p:nvPr>
        </p:nvSpPr>
        <p:spPr>
          <a:xfrm>
            <a:off x="635" y="969645"/>
            <a:ext cx="691515" cy="45974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9" h="724">
                <a:moveTo>
                  <a:pt x="0" y="0"/>
                </a:moveTo>
                <a:lnTo>
                  <a:pt x="727" y="0"/>
                </a:lnTo>
                <a:cubicBezTo>
                  <a:pt x="927" y="0"/>
                  <a:pt x="1089" y="162"/>
                  <a:pt x="1089" y="362"/>
                </a:cubicBezTo>
                <a:cubicBezTo>
                  <a:pt x="1089" y="562"/>
                  <a:pt x="927" y="724"/>
                  <a:pt x="727" y="724"/>
                </a:cubicBezTo>
                <a:lnTo>
                  <a:pt x="0" y="724"/>
                </a:lnTo>
                <a:lnTo>
                  <a:pt x="0" y="0"/>
                </a:lnTo>
                <a:close/>
              </a:path>
            </a:pathLst>
          </a:custGeom>
          <a:pattFill prst="lgConfetti">
            <a:fgClr>
              <a:schemeClr val="accent3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8"/>
            </p:custDataLst>
          </p:nvPr>
        </p:nvSpPr>
        <p:spPr>
          <a:xfrm>
            <a:off x="5767070" y="1614805"/>
            <a:ext cx="5651500" cy="14439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Conventional SAR imaging methods: 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parameters estimation for compensate heave motion involves a large number of iterations!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9"/>
            </p:custDataLst>
          </p:nvPr>
        </p:nvSpPr>
        <p:spPr>
          <a:xfrm>
            <a:off x="862330" y="890270"/>
            <a:ext cx="4061460" cy="724535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Signal Model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20"/>
            </p:custDataLst>
          </p:nvPr>
        </p:nvSpPr>
        <p:spPr>
          <a:xfrm>
            <a:off x="766445" y="3168015"/>
            <a:ext cx="3987800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From a regressive viewpoint: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24" name="图片 23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692150" y="1805305"/>
            <a:ext cx="4579620" cy="891540"/>
          </a:xfrm>
          <a:prstGeom prst="rect">
            <a:avLst/>
          </a:prstGeom>
        </p:spPr>
      </p:pic>
      <p:sp>
        <p:nvSpPr>
          <p:cNvPr id="28" name="文本框 27"/>
          <p:cNvSpPr txBox="1"/>
          <p:nvPr>
            <p:custDataLst>
              <p:tags r:id="rId23"/>
            </p:custDataLst>
          </p:nvPr>
        </p:nvSpPr>
        <p:spPr>
          <a:xfrm>
            <a:off x="766445" y="3928110"/>
            <a:ext cx="9634220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400" b="1" i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S</a:t>
            </a:r>
            <a:r>
              <a:rPr lang="en-US" altLang="zh-CN" sz="14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represents the refocused ship target image. Matrix </a:t>
            </a:r>
            <a:r>
              <a:rPr lang="en-US" altLang="zh-CN" sz="1400" b="1" i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Φ</a:t>
            </a:r>
            <a:r>
              <a:rPr lang="en-US" altLang="zh-CN" sz="14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acts as a measurement matrix depending on target </a:t>
            </a:r>
            <a:endParaRPr lang="en-US" altLang="zh-CN" sz="14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unknown motion information and GEO SA-Bi SAR system parameters.</a:t>
            </a:r>
            <a:endParaRPr lang="en-US" altLang="zh-CN" sz="14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25"/>
          <a:stretch>
            <a:fillRect/>
          </a:stretch>
        </p:blipFill>
        <p:spPr>
          <a:xfrm>
            <a:off x="4526280" y="3364230"/>
            <a:ext cx="3139440" cy="281940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26"/>
            </p:custDataLst>
          </p:nvPr>
        </p:nvSpPr>
        <p:spPr>
          <a:xfrm>
            <a:off x="862330" y="4787265"/>
            <a:ext cx="8349615" cy="6438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Inferring </a:t>
            </a:r>
            <a:r>
              <a:rPr lang="en-US" altLang="zh-CN" sz="2000" b="1" i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S</a:t>
            </a: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from a gaven </a:t>
            </a:r>
            <a:r>
              <a:rPr lang="en-US" altLang="zh-CN" sz="2000" b="1" i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Y</a:t>
            </a: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is a a blind ill-posed inverse problem.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17" name="图片 16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2537460" y="6041390"/>
            <a:ext cx="960120" cy="396240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29"/>
            </p:custDataLst>
          </p:nvPr>
        </p:nvSpPr>
        <p:spPr>
          <a:xfrm>
            <a:off x="482600" y="5441315"/>
            <a:ext cx="3014980" cy="119189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Minimizing a pixelwise Euclidean loss: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26" name="图片 25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/>
          <a:stretch>
            <a:fillRect/>
          </a:stretch>
        </p:blipFill>
        <p:spPr>
          <a:xfrm>
            <a:off x="6365240" y="5648325"/>
            <a:ext cx="419100" cy="26670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>
            <p:custDataLst>
              <p:tags r:id="rId32"/>
            </p:custDataLst>
          </p:nvPr>
        </p:nvPicPr>
        <p:blipFill>
          <a:blip r:embed="rId33"/>
          <a:stretch>
            <a:fillRect/>
          </a:stretch>
        </p:blipFill>
        <p:spPr>
          <a:xfrm>
            <a:off x="7826375" y="5648325"/>
            <a:ext cx="327660" cy="236220"/>
          </a:xfrm>
          <a:prstGeom prst="rect">
            <a:avLst/>
          </a:prstGeom>
        </p:spPr>
      </p:pic>
      <p:sp>
        <p:nvSpPr>
          <p:cNvPr id="30" name="文本框 29"/>
          <p:cNvSpPr txBox="1"/>
          <p:nvPr>
            <p:custDataLst>
              <p:tags r:id="rId34"/>
            </p:custDataLst>
          </p:nvPr>
        </p:nvSpPr>
        <p:spPr>
          <a:xfrm>
            <a:off x="4057015" y="5439410"/>
            <a:ext cx="2205355" cy="6851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Trained network: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35"/>
            </p:custDataLst>
          </p:nvPr>
        </p:nvSpPr>
        <p:spPr>
          <a:xfrm>
            <a:off x="6868160" y="5439410"/>
            <a:ext cx="1029335" cy="6851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act as:</a:t>
            </a:r>
            <a:endParaRPr lang="en-US" altLang="zh-CN" sz="20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36"/>
            </p:custDataLst>
          </p:nvPr>
        </p:nvSpPr>
        <p:spPr>
          <a:xfrm>
            <a:off x="4113530" y="6041390"/>
            <a:ext cx="4923155" cy="6851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Once, the optimal weights are learned, the refocused ship SAR image can be generated:</a:t>
            </a:r>
            <a:endParaRPr lang="en-US" altLang="zh-CN" sz="14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34" name="图片 33"/>
          <p:cNvPicPr>
            <a:picLocks noChangeAspect="1"/>
          </p:cNvPicPr>
          <p:nvPr>
            <p:custDataLst>
              <p:tags r:id="rId37"/>
            </p:custDataLst>
          </p:nvPr>
        </p:nvPicPr>
        <p:blipFill>
          <a:blip r:embed="rId38"/>
          <a:stretch>
            <a:fillRect/>
          </a:stretch>
        </p:blipFill>
        <p:spPr>
          <a:xfrm>
            <a:off x="7459345" y="6436995"/>
            <a:ext cx="822960" cy="312420"/>
          </a:xfrm>
          <a:prstGeom prst="rect">
            <a:avLst/>
          </a:prstGeom>
        </p:spPr>
      </p:pic>
      <p:pic>
        <p:nvPicPr>
          <p:cNvPr id="18" name="图片 17" descr="31393935353231313b31393935353230383b7bad5934">
            <a:hlinkClick r:id="rId39" action="ppaction://hlinksldjump"/>
          </p:cNvPr>
          <p:cNvPicPr>
            <a:picLocks noChangeAspect="1"/>
          </p:cNvPicPr>
          <p:nvPr>
            <p:custDataLst>
              <p:tags r:id="rId40"/>
            </p:custDataLst>
          </p:nvPr>
        </p:nvPicPr>
        <p:blipFill>
          <a:blip r:embed="rId41"/>
          <a:stretch>
            <a:fillRect/>
          </a:stretch>
        </p:blipFill>
        <p:spPr>
          <a:xfrm>
            <a:off x="11561445" y="0"/>
            <a:ext cx="630555" cy="630555"/>
          </a:xfrm>
          <a:prstGeom prst="rect">
            <a:avLst/>
          </a:prstGeom>
        </p:spPr>
      </p:pic>
    </p:spTree>
    <p:custDataLst>
      <p:tags r:id="rId4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K_DARK_LIGHT" val="1"/>
  <p:tag name="KSO_WM_UNIT_SUBTYPE" val="h"/>
  <p:tag name="KSO_WM_UNIT_TYPE" val="i"/>
  <p:tag name="KSO_WM_UNIT_INDEX" val="1"/>
  <p:tag name="KSO_WM_UNIT_BK_DARK_LIGHT" val="2"/>
</p:tagLst>
</file>

<file path=ppt/tags/tag124.xml><?xml version="1.0" encoding="utf-8"?>
<p:tagLst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1"/>
</p:tagLst>
</file>

<file path=ppt/tags/tag126.xml><?xml version="1.0" encoding="utf-8"?>
<p:tagLst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1"/>
</p:tagLst>
</file>

<file path=ppt/tags/tag127.xml><?xml version="1.0" encoding="utf-8"?>
<p:tagLst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SLIDE_BK_DARK_LIGHT" val="2"/>
  <p:tag name="KSO_WM_UNIT_SUBTYPE" val="h"/>
  <p:tag name="KSO_WM_UNIT_TYPE" val="i"/>
  <p:tag name="KSO_WM_UNIT_INDEX" val="1"/>
  <p:tag name="KSO_WM_UNIT_BK_DARK_LIGHT" val="1"/>
</p:tagLst>
</file>

<file path=ppt/tags/tag13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</p:tagLst>
</file>

<file path=ppt/tags/tag136.xml><?xml version="1.0" encoding="utf-8"?>
<p:tagLst xmlns:p="http://schemas.openxmlformats.org/presentationml/2006/main"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</p:tagLst>
</file>

<file path=ppt/tags/tag137.xml><?xml version="1.0" encoding="utf-8"?>
<p:tagLst xmlns:p="http://schemas.openxmlformats.org/presentationml/2006/main"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</p:tagLst>
</file>

<file path=ppt/tags/tag13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SLIDE_BK_DARK_LIGHT" val="2"/>
  <p:tag name="KSO_WM_UNIT_SUBTYPE" val="h"/>
  <p:tag name="KSO_WM_UNIT_TYPE" val="i"/>
  <p:tag name="KSO_WM_UNIT_INDEX" val="1"/>
  <p:tag name="KSO_WM_UNIT_BK_DARK_LIGHT" val="1"/>
</p:tagLst>
</file>

<file path=ppt/tags/tag14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</p:tagLst>
</file>

<file path=ppt/tags/tag147.xml><?xml version="1.0" encoding="utf-8"?>
<p:tagLst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</p:tagLst>
</file>

<file path=ppt/tags/tag148.xml><?xml version="1.0" encoding="utf-8"?>
<p:tagLst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</p:tagLst>
</file>

<file path=ppt/tags/tag14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SLIDE_BK_DARK_LIGHT" val="2"/>
  <p:tag name="KSO_WM_UNIT_SUBTYPE" val="h"/>
  <p:tag name="KSO_WM_UNIT_TYPE" val="i"/>
  <p:tag name="KSO_WM_UNIT_INDEX" val="1"/>
  <p:tag name="KSO_WM_UNIT_BK_DARK_LIGHT" val="1"/>
</p:tagLst>
</file>

<file path=ppt/tags/tag15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</p:tagLst>
</file>

<file path=ppt/tags/tag158.xml><?xml version="1.0" encoding="utf-8"?>
<p:tagLst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</p:tagLst>
</file>

<file path=ppt/tags/tag159.xml><?xml version="1.0" encoding="utf-8"?>
<p:tagLst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SLIDE_BK_DARK_LIGHT" val="2"/>
  <p:tag name="KSO_WM_UNIT_SUBTYPE" val="h"/>
  <p:tag name="KSO_WM_UNIT_TYPE" val="i"/>
  <p:tag name="KSO_WM_UNIT_INDEX" val="1"/>
  <p:tag name="KSO_WM_UNIT_BK_DARK_LIGHT" val="1"/>
</p:tagLst>
</file>

<file path=ppt/tags/tag164.xml><?xml version="1.0" encoding="utf-8"?>
<p:tagLst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165.xml><?xml version="1.0" encoding="utf-8"?>
<p:tagLst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166.xml><?xml version="1.0" encoding="utf-8"?>
<p:tagLst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167.xml><?xml version="1.0" encoding="utf-8"?>
<p:tagLst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168.xml><?xml version="1.0" encoding="utf-8"?>
<p:tagLst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16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SLIDE_BK_DARK_LIGHT" val="2"/>
  <p:tag name="KSO_WM_UNIT_SUBTYPE" val="h"/>
  <p:tag name="KSO_WM_UNIT_TYPE" val="i"/>
  <p:tag name="KSO_WM_UNIT_INDEX" val="1"/>
  <p:tag name="KSO_WM_UNIT_BK_DARK_LIGHT" val="1"/>
</p:tagLst>
</file>

<file path=ppt/tags/tag17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179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29147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29147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0"/>
  <p:tag name="KSO_WM_TAG_VERSION" val="1.0"/>
  <p:tag name="KSO_WM_BEAUTIFY_FLAG" val="#wm#"/>
  <p:tag name="KSO_WM_TEMPLATE_CATEGORY" val="custom"/>
  <p:tag name="KSO_WM_TEMPLATE_INDEX" val="20229147"/>
  <p:tag name="KSO_WM_TEMPLATE_THUMBS_INDEX" val="1、4、7、9、12、13"/>
</p:tagLst>
</file>

<file path=ppt/tags/tag189.xml><?xml version="1.0" encoding="utf-8"?>
<p:tagLst xmlns:p="http://schemas.openxmlformats.org/presentationml/2006/main">
  <p:tag name="KSO_WM_UNIT_ISCONTENTSTITLE" val="0"/>
  <p:tag name="KSO_WM_UNIT_ISNUMDGMTITLE" val="0"/>
  <p:tag name="KSO_WM_UNIT_PRESET_TEXT" val="年度工作_x000B_总结汇报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9147_1*a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SUBTYPE" val="b"/>
  <p:tag name="KSO_WM_UNIT_PRESET_TEXT" val="汇报人姓名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9147_1*f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SUBTYPE" val="c"/>
  <p:tag name="KSO_WM_UNIT_PRESET_TEXT" val="汇报时间：12月20日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custom20229147_1*f*2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29147_1*i*2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SLIDE_ID" val="custom20229147_1"/>
  <p:tag name="KSO_WM_TEMPLATE_SUBCATEGORY" val="0"/>
  <p:tag name="KSO_WM_TEMPLATE_MASTER_TYPE" val="1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29147"/>
  <p:tag name="KSO_WM_SLIDE_LAYOUT" val="a_f"/>
  <p:tag name="KSO_WM_SLIDE_LAYOUT_CNT" val="1_2"/>
  <p:tag name="KSO_WM_TEMPLATE_THUMBS_INDEX" val="1、4、7、9、12、13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1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1_1"/>
  <p:tag name="KSO_WM_UNIT_FILL_FORE_SCHEMECOLOR_INDEX" val="8"/>
  <p:tag name="KSO_WM_UNIT_FILL_TYPE" val="1"/>
  <p:tag name="KSO_WM_UNIT_SHADOW_SCHEMECOLOR_INDEX" val="15"/>
  <p:tag name="KSO_WM_UNIT_TEXT_FILL_FORE_SCHEMECOLOR_INDEX" val="2"/>
  <p:tag name="KSO_WM_UNIT_TEXT_FILL_TYPE" val="1"/>
  <p:tag name="KSO_WM_UNIT_USESOURCEFORMAT_APPLY" val="1"/>
</p:tagLst>
</file>

<file path=ppt/tags/tag195.xml><?xml version="1.0" encoding="utf-8"?>
<p:tagLst xmlns:p="http://schemas.openxmlformats.org/presentationml/2006/main">
  <p:tag name="KSO_WM_UNIT_SUBTYPE" val="a"/>
  <p:tag name="KSO_WM_UNIT_PRESET_TEXT" val="单击&#10;添加文本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29147_5*l_h_f*1_1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1_3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1_3"/>
  <p:tag name="KSO_WM_UNIT_USESOURCEFORMAT_APPLY" val="1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1_4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1_4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1_5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1_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2"/>
  <p:tag name="KSO_WM_UNIT_ID" val="custom20229147_5*l_h_i*1_1_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6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1_6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1_6"/>
  <p:tag name="KSO_WM_UNIT_LINE_FORE_SCHEMECOLOR_INDEX" val="14"/>
  <p:tag name="KSO_WM_UNIT_LINE_FILL_TYPE" val="2"/>
  <p:tag name="KSO_WM_UNIT_USESOURCEFORMAT_APPLY" val="1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1_7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1_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1_8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1_8"/>
  <p:tag name="KSO_WM_UNIT_LINE_FORE_SCHEMECOLOR_INDEX" val="14"/>
  <p:tag name="KSO_WM_UNIT_LINE_FILL_TYPE" val="2"/>
  <p:tag name="KSO_WM_UNIT_TEXT_FILL_FORE_SCHEMECOLOR_INDEX" val="8"/>
  <p:tag name="KSO_WM_UNIT_TEXT_FILL_TYPE" val="1"/>
  <p:tag name="KSO_WM_UNIT_USESOURCEFORMAT_APPLY" val="1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2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2_1"/>
  <p:tag name="KSO_WM_UNIT_FILL_FORE_SCHEMECOLOR_INDEX" val="8"/>
  <p:tag name="KSO_WM_UNIT_FILL_TYPE" val="1"/>
  <p:tag name="KSO_WM_UNIT_SHADOW_SCHEMECOLOR_INDEX" val="15"/>
  <p:tag name="KSO_WM_UNIT_TEXT_FILL_FORE_SCHEMECOLOR_INDEX" val="2"/>
  <p:tag name="KSO_WM_UNIT_TEXT_FILL_TYPE" val="1"/>
  <p:tag name="KSO_WM_UNIT_USESOURCEFORMAT_APPLY" val="1"/>
</p:tagLst>
</file>

<file path=ppt/tags/tag204.xml><?xml version="1.0" encoding="utf-8"?>
<p:tagLst xmlns:p="http://schemas.openxmlformats.org/presentationml/2006/main">
  <p:tag name="KSO_WM_UNIT_SUBTYPE" val="a"/>
  <p:tag name="KSO_WM_UNIT_PRESET_TEXT" val="单击&#10;添加文本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29147_5*l_h_f*1_2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2_3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2_3"/>
  <p:tag name="KSO_WM_UNIT_USESOURCEFORMAT_APPLY" val="1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2_4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2_4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2_5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2_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2"/>
  <p:tag name="KSO_WM_UNIT_ID" val="custom20229147_5*l_h_i*1_2_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6"/>
  <p:tag name="KSO_WM_UNIT_TEXT_FILL_TYPE" val="1"/>
  <p:tag name="KSO_WM_UNIT_USESOURCEFORMAT_APPLY" val="1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2_6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2_6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2_7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2_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2_8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2_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3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3_1"/>
  <p:tag name="KSO_WM_UNIT_FILL_FORE_SCHEMECOLOR_INDEX" val="8"/>
  <p:tag name="KSO_WM_UNIT_FILL_TYPE" val="1"/>
  <p:tag name="KSO_WM_UNIT_SHADOW_SCHEMECOLOR_INDEX" val="15"/>
  <p:tag name="KSO_WM_UNIT_TEXT_FILL_FORE_SCHEMECOLOR_INDEX" val="2"/>
  <p:tag name="KSO_WM_UNIT_TEXT_FILL_TYPE" val="1"/>
  <p:tag name="KSO_WM_UNIT_USESOURCEFORMAT_APPLY" val="1"/>
</p:tagLst>
</file>

<file path=ppt/tags/tag213.xml><?xml version="1.0" encoding="utf-8"?>
<p:tagLst xmlns:p="http://schemas.openxmlformats.org/presentationml/2006/main">
  <p:tag name="KSO_WM_UNIT_SUBTYPE" val="a"/>
  <p:tag name="KSO_WM_UNIT_PRESET_TEXT" val="单击&#10;添加文本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custom20229147_5*l_h_f*1_3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3_3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3_3"/>
  <p:tag name="KSO_WM_UNIT_USESOURCEFORMAT_APPLY" val="1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3_4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3_4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3_5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3_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2"/>
  <p:tag name="KSO_WM_UNIT_ID" val="custom20229147_5*l_h_i*1_3_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6"/>
  <p:tag name="KSO_WM_UNIT_TEXT_FILL_TYPE" val="1"/>
  <p:tag name="KSO_WM_UNIT_USESOURCEFORMAT_APPLY" val="1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3_6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3_6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3_7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3_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3_8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3_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3_9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3_9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4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4_1"/>
  <p:tag name="KSO_WM_UNIT_FILL_FORE_SCHEMECOLOR_INDEX" val="8"/>
  <p:tag name="KSO_WM_UNIT_FILL_TYPE" val="1"/>
  <p:tag name="KSO_WM_UNIT_SHADOW_SCHEMECOLOR_INDEX" val="15"/>
  <p:tag name="KSO_WM_UNIT_TEXT_FILL_FORE_SCHEMECOLOR_INDEX" val="2"/>
  <p:tag name="KSO_WM_UNIT_TEXT_FILL_TYPE" val="1"/>
  <p:tag name="KSO_WM_UNIT_USESOURCEFORMAT_APPLY" val="1"/>
</p:tagLst>
</file>

<file path=ppt/tags/tag223.xml><?xml version="1.0" encoding="utf-8"?>
<p:tagLst xmlns:p="http://schemas.openxmlformats.org/presentationml/2006/main">
  <p:tag name="KSO_WM_UNIT_SUBTYPE" val="a"/>
  <p:tag name="KSO_WM_UNIT_PRESET_TEXT" val="单击&#10;添加文本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custom20229147_5*l_h_f*1_4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4_6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4_6"/>
  <p:tag name="KSO_WM_UNIT_USESOURCEFORMAT_APPLY" val="1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4_7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4_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4_8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4_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4"/>
  <p:tag name="KSO_WM_UNIT_ID" val="custom20229147_5*l_h_i*1_4_4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6"/>
  <p:tag name="KSO_WM_UNIT_TEXT_FILL_TYPE" val="1"/>
  <p:tag name="KSO_WM_UNIT_USESOURCEFORMAT_APPLY" val="1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4_9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4_9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4_10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4_10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4_1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4_1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4_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4_2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4_3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4_3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4_5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4_5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5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5_1"/>
  <p:tag name="KSO_WM_UNIT_FILL_FORE_SCHEMECOLOR_INDEX" val="8"/>
  <p:tag name="KSO_WM_UNIT_FILL_TYPE" val="1"/>
  <p:tag name="KSO_WM_UNIT_SHADOW_SCHEMECOLOR_INDEX" val="15"/>
  <p:tag name="KSO_WM_UNIT_TEXT_FILL_FORE_SCHEMECOLOR_INDEX" val="2"/>
  <p:tag name="KSO_WM_UNIT_TEXT_FILL_TYPE" val="1"/>
  <p:tag name="KSO_WM_UNIT_USESOURCEFORMAT_APPLY" val="1"/>
</p:tagLst>
</file>

<file path=ppt/tags/tag235.xml><?xml version="1.0" encoding="utf-8"?>
<p:tagLst xmlns:p="http://schemas.openxmlformats.org/presentationml/2006/main">
  <p:tag name="KSO_WM_UNIT_SUBTYPE" val="a"/>
  <p:tag name="KSO_WM_UNIT_PRESET_TEXT" val="单击&#10;添加文本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custom20229147_5*l_h_f*1_5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5_8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5_8"/>
  <p:tag name="KSO_WM_UNIT_USESOURCEFORMAT_APPLY" val="1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5_9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5_9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5_10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5_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5"/>
  <p:tag name="KSO_WM_UNIT_ID" val="custom20229147_5*l_h_i*1_5_5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6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5_1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5_1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5_1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5_12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5_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5_2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5_3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5_3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5_4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5_4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5_6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5_6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29147_5*l_h_i*1_5_7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5_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9"/>
  <p:tag name="KSO_WM_UNIT_TYPE" val="b"/>
  <p:tag name="KSO_WM_UNIT_INDEX" val="1"/>
  <p:tag name="KSO_WM_UNIT_PRESET_TEXT" val="catalogue"/>
  <p:tag name="KSO_WM_TEMPLATE_CATEGORY" val="custom"/>
  <p:tag name="KSO_WM_TEMPLATE_INDEX" val="20229147"/>
  <p:tag name="KSO_WM_UNIT_ID" val="custom20229147_5*b*1"/>
  <p:tag name="KSO_WM_UNIT_ISNUMDGMTITLE" val="0"/>
  <p:tag name="KSO_WM_UNIT_TEXT_FILL_FORE_SCHEMECOLOR_INDEX_BRIGHTNESS" val="-0.25"/>
  <p:tag name="KSO_WM_UNIT_TEXT_FILL_FORE_SCHEMECOLOR_INDEX" val="5"/>
  <p:tag name="KSO_WM_UNIT_TEXT_FILL_TYPE" val="1"/>
  <p:tag name="KSO_WM_DIAGRAM_GROUP_CODE" val="l1-1"/>
  <p:tag name="KSO_WM_UNIT_USESOURCEFORMAT_APPLY" val="1"/>
</p:tagLst>
</file>

<file path=ppt/tags/tag248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5"/>
  <p:tag name="KSO_WM_TEMPLATE_SUBCATEGORY" val="0"/>
  <p:tag name="KSO_WM_TEMPLATE_MASTER_TYPE" val="1"/>
  <p:tag name="KSO_WM_TEMPLATE_COLOR_TYPE" val="0"/>
  <p:tag name="KSO_WM_SLIDE_ITEM_CNT" val="5"/>
  <p:tag name="KSO_WM_SLIDE_INDEX" val="5"/>
  <p:tag name="KSO_WM_TAG_VERSION" val="1.0"/>
  <p:tag name="KSO_WM_SLIDE_LAYOUT" val="a_b_l"/>
  <p:tag name="KSO_WM_SLIDE_LAYOUT_CNT" val="1_1_1"/>
  <p:tag name="KSO_WM_SLIDE_TYPE" val="contents"/>
  <p:tag name="KSO_WM_SLIDE_SUBTYPE" val="diag"/>
  <p:tag name="KSO_WM_DIAGRAM_GROUP_CODE" val="l1-1"/>
  <p:tag name="KSO_WM_SLIDE_DIAGTYPE" val="l"/>
</p:tagLst>
</file>

<file path=ppt/tags/tag24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标题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9147_7*a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ISCONTENTSTITLE" val="0"/>
  <p:tag name="KSO_WM_UNIT_ISNUMDGMTITLE" val="0"/>
  <p:tag name="KSO_WM_UNIT_PRESET_TEXT" val="点击此处添加正文，文字是您思想的提炼，为了演示发布的良好效果，请言简意赅的阐述您的观点。"/>
  <p:tag name="KSO_WM_UNIT_NOCLEAR" val="0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9147_7*b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251.xml><?xml version="1.0" encoding="utf-8"?>
<p:tagLst xmlns:p="http://schemas.openxmlformats.org/presentationml/2006/main">
  <p:tag name="KSO_WM_UNIT_PRESET_TEXT" val="O1"/>
  <p:tag name="KSO_WM_UNIT_NOCLEAR" val="0"/>
  <p:tag name="KSO_WM_UNIT_VALUE" val="1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29147_7*e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252.xml><?xml version="1.0" encoding="utf-8"?>
<p:tagLst xmlns:p="http://schemas.openxmlformats.org/presentationml/2006/main">
  <p:tag name="KSO_WM_SLIDE_ID" val="custom20229147_7"/>
  <p:tag name="KSO_WM_TEMPLATE_SUBCATEGORY" val="0"/>
  <p:tag name="KSO_WM_TEMPLATE_MASTER_TYPE" val="1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29147"/>
  <p:tag name="KSO_WM_SLIDE_TYPE" val="sectionTitle"/>
  <p:tag name="KSO_WM_SLIDE_SUBTYPE" val="pureTxt"/>
  <p:tag name="KSO_WM_SLIDE_LAYOUT" val="a_b_e"/>
  <p:tag name="KSO_WM_SLIDE_LAYOUT_CNT" val="1_1_1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7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l_h_i*1_1_1"/>
  <p:tag name="KSO_WM_TEMPLATE_CATEGORY" val="custom"/>
  <p:tag name="KSO_WM_TEMPLATE_INDEX" val="20229147"/>
  <p:tag name="KSO_WM_UNIT_LAYERLEVEL" val="1_1_1"/>
  <p:tag name="KSO_WM_TAG_VERSION" val="1.0"/>
  <p:tag name="KSO_WM_BEAUTIFY_FLAG" val=""/>
  <p:tag name="KSO_WM_UNIT_TYPE" val="l_h_i"/>
  <p:tag name="KSO_WM_UNIT_INDEX" val="1_1_1"/>
  <p:tag name="KSO_WM_UNIT_FILL_FORE_SCHEMECOLOR_INDEX" val="14"/>
  <p:tag name="KSO_WM_UNIT_FILL_TYPE" val="1"/>
  <p:tag name="KSO_WM_UNIT_SHADOW_SCHEMECOLOR_INDEX" val="8"/>
  <p:tag name="KSO_WM_UNIT_TEXT_FILL_FORE_SCHEMECOLOR_INDEX" val="2"/>
  <p:tag name="KSO_WM_UNIT_TEXT_FILL_TYPE" val="1"/>
  <p:tag name="KSO_WM_UNIT_USESOURCEFORMAT_APPLY" val="1"/>
</p:tagLst>
</file>

<file path=ppt/tags/tag27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29147_9*l_h_a*1_1_1"/>
  <p:tag name="KSO_WM_TEMPLATE_CATEGORY" val="custom"/>
  <p:tag name="KSO_WM_TEMPLATE_INDEX" val="20229147"/>
  <p:tag name="KSO_WM_UNIT_LAYERLEVEL" val="1_1_1"/>
  <p:tag name="KSO_WM_TAG_VERSION" val="1.0"/>
  <p:tag name="KSO_WM_BEAUTIFY_FLAG" val=""/>
  <p:tag name="KSO_WM_UNIT_USESOURCEFORMAT_APPLY" val="1"/>
</p:tagLst>
</file>

<file path=ppt/tags/tag275.xml><?xml version="1.0" encoding="utf-8"?>
<p:tagLst xmlns:p="http://schemas.openxmlformats.org/presentationml/2006/main">
  <p:tag name="KSO_WM_UNIT_SUBTYPE" val="a"/>
  <p:tag name="KSO_WM_UNIT_PRESET_TEXT" val="点击此处添加正文，文字是您思想的提炼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1_1"/>
  <p:tag name="KSO_WM_UNIT_ID" val="custom20229147_9*l_h_f*1_1_1"/>
  <p:tag name="KSO_WM_TEMPLATE_CATEGORY" val="custom"/>
  <p:tag name="KSO_WM_TEMPLATE_INDEX" val="20229147"/>
  <p:tag name="KSO_WM_UNIT_LAYERLEVEL" val="1_1_1"/>
  <p:tag name="KSO_WM_TAG_VERSION" val="1.0"/>
  <p:tag name="KSO_WM_BEAUTIFY_FLAG" val=""/>
  <p:tag name="KSO_WM_UNIT_USESOURCEFORMAT_APPLY" val="1"/>
</p:tagLst>
</file>

<file path=ppt/tags/tag276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l_h_i*1_1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1_1"/>
  <p:tag name="KSO_WM_UNIT_FILL_FORE_SCHEMECOLOR_INDEX" val="14"/>
  <p:tag name="KSO_WM_UNIT_FILL_TYPE" val="1"/>
  <p:tag name="KSO_WM_UNIT_SHADOW_SCHEMECOLOR_INDEX" val="8"/>
  <p:tag name="KSO_WM_UNIT_TEXT_FILL_FORE_SCHEMECOLOR_INDEX" val="2"/>
  <p:tag name="KSO_WM_UNIT_TEXT_FILL_TYPE" val="1"/>
  <p:tag name="KSO_WM_UNIT_USESOURCEFORMAT_APPLY" val="1"/>
</p:tagLst>
</file>

<file path=ppt/tags/tag27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29147_9*l_h_a*1_1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USESOURCEFORMAT_APPLY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SUBTYPE" val="a"/>
  <p:tag name="KSO_WM_UNIT_PRESET_TEXT" val="点击此处添加正文，文字是您思想的提炼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1_1"/>
  <p:tag name="KSO_WM_UNIT_ID" val="custom20229147_9*l_h_f*1_1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USESOURCEFORMAT_APPLY" val="1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l_h_i*1_1_3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1_3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d"/>
  <p:tag name="KSO_WM_UNIT_TYPE" val="l_h_i"/>
  <p:tag name="KSO_WM_UNIT_INDEX" val="1_1_2"/>
  <p:tag name="KSO_WM_UNIT_ID" val="custom20229147_9*l_h_i*1_1_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USESOURCEFORMAT_APPLY" val="1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l_h_i*1_2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2_1"/>
  <p:tag name="KSO_WM_UNIT_FILL_FORE_SCHEMECOLOR_INDEX" val="14"/>
  <p:tag name="KSO_WM_UNIT_FILL_TYPE" val="1"/>
  <p:tag name="KSO_WM_UNIT_SHADOW_SCHEMECOLOR_INDEX" val="8"/>
  <p:tag name="KSO_WM_UNIT_TEXT_FILL_FORE_SCHEMECOLOR_INDEX" val="2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2_1"/>
  <p:tag name="KSO_WM_UNIT_ID" val="custom20229147_9*l_h_a*1_2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USESOURCEFORMAT_APPLY" val="1"/>
</p:tagLst>
</file>

<file path=ppt/tags/tag301.xml><?xml version="1.0" encoding="utf-8"?>
<p:tagLst xmlns:p="http://schemas.openxmlformats.org/presentationml/2006/main">
  <p:tag name="KSO_WM_UNIT_SUBTYPE" val="a"/>
  <p:tag name="KSO_WM_UNIT_PRESET_TEXT" val="点击此处添加正文，文字是您思想的提炼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2_1"/>
  <p:tag name="KSO_WM_UNIT_ID" val="custom20229147_9*l_h_f*1_2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USESOURCEFORMAT_APPLY" val="1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l_h_i*1_2_3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2_3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d"/>
  <p:tag name="KSO_WM_UNIT_TYPE" val="l_h_i"/>
  <p:tag name="KSO_WM_UNIT_INDEX" val="1_2_2"/>
  <p:tag name="KSO_WM_UNIT_ID" val="custom20229147_9*l_h_i*1_2_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USESOURCEFORMAT_APPLY" val="1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l_h_i*1_3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3_1"/>
  <p:tag name="KSO_WM_UNIT_FILL_FORE_SCHEMECOLOR_INDEX" val="14"/>
  <p:tag name="KSO_WM_UNIT_FILL_TYPE" val="1"/>
  <p:tag name="KSO_WM_UNIT_SHADOW_SCHEMECOLOR_INDEX" val="8"/>
  <p:tag name="KSO_WM_UNIT_TEXT_FILL_FORE_SCHEMECOLOR_INDEX" val="2"/>
  <p:tag name="KSO_WM_UNIT_TEXT_FILL_TYPE" val="1"/>
  <p:tag name="KSO_WM_UNIT_USESOURCEFORMAT_APPLY" val="1"/>
</p:tagLst>
</file>

<file path=ppt/tags/tag30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3_1"/>
  <p:tag name="KSO_WM_UNIT_ID" val="custom20229147_9*l_h_a*1_3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USESOURCEFORMAT_APPLY" val="1"/>
</p:tagLst>
</file>

<file path=ppt/tags/tag306.xml><?xml version="1.0" encoding="utf-8"?>
<p:tagLst xmlns:p="http://schemas.openxmlformats.org/presentationml/2006/main">
  <p:tag name="KSO_WM_UNIT_SUBTYPE" val="a"/>
  <p:tag name="KSO_WM_UNIT_PRESET_TEXT" val="点击此处添加正文，文字是您思想的提炼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3_1"/>
  <p:tag name="KSO_WM_UNIT_ID" val="custom20229147_9*l_h_f*1_3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USESOURCEFORMAT_APPLY" val="1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l_h_i*1_3_3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YPE" val="l_h_i"/>
  <p:tag name="KSO_WM_UNIT_INDEX" val="1_3_3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d"/>
  <p:tag name="KSO_WM_UNIT_TYPE" val="l_h_i"/>
  <p:tag name="KSO_WM_UNIT_INDEX" val="1_3_2"/>
  <p:tag name="KSO_WM_UNIT_ID" val="custom20229147_9*l_h_i*1_3_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USESOURCEFORMAT_APPLY" val="1"/>
</p:tagLst>
</file>

<file path=ppt/tags/tag309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11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329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336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337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338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34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标题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9147_7*a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348.xml><?xml version="1.0" encoding="utf-8"?>
<p:tagLst xmlns:p="http://schemas.openxmlformats.org/presentationml/2006/main">
  <p:tag name="KSO_WM_UNIT_ISCONTENTSTITLE" val="0"/>
  <p:tag name="KSO_WM_UNIT_ISNUMDGMTITLE" val="0"/>
  <p:tag name="KSO_WM_UNIT_PRESET_TEXT" val="点击此处添加正文，文字是您思想的提炼，为了演示发布的良好效果，请言简意赅的阐述您的观点。"/>
  <p:tag name="KSO_WM_UNIT_NOCLEAR" val="0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9147_7*b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349.xml><?xml version="1.0" encoding="utf-8"?>
<p:tagLst xmlns:p="http://schemas.openxmlformats.org/presentationml/2006/main">
  <p:tag name="KSO_WM_UNIT_PRESET_TEXT" val="O1"/>
  <p:tag name="KSO_WM_UNIT_NOCLEAR" val="0"/>
  <p:tag name="KSO_WM_UNIT_VALUE" val="1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29147_7*e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SLIDE_ID" val="custom20229147_7"/>
  <p:tag name="KSO_WM_TEMPLATE_SUBCATEGORY" val="0"/>
  <p:tag name="KSO_WM_TEMPLATE_MASTER_TYPE" val="1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29147"/>
  <p:tag name="KSO_WM_SLIDE_TYPE" val="sectionTitle"/>
  <p:tag name="KSO_WM_SLIDE_SUBTYPE" val="pureTxt"/>
  <p:tag name="KSO_WM_SLIDE_LAYOUT" val="a_b_e"/>
  <p:tag name="KSO_WM_SLIDE_LAYOUT_CNT" val="1_1_1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368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6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379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397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9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99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09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41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标题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9147_7*a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415.xml><?xml version="1.0" encoding="utf-8"?>
<p:tagLst xmlns:p="http://schemas.openxmlformats.org/presentationml/2006/main">
  <p:tag name="KSO_WM_UNIT_PRESET_TEXT" val="O1"/>
  <p:tag name="KSO_WM_UNIT_NOCLEAR" val="0"/>
  <p:tag name="KSO_WM_UNIT_VALUE" val="1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29147_7*e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416.xml><?xml version="1.0" encoding="utf-8"?>
<p:tagLst xmlns:p="http://schemas.openxmlformats.org/presentationml/2006/main">
  <p:tag name="KSO_WM_UNIT_ISCONTENTSTITLE" val="0"/>
  <p:tag name="KSO_WM_UNIT_ISNUMDGMTITLE" val="0"/>
  <p:tag name="KSO_WM_UNIT_PRESET_TEXT" val="点击此处添加正文，文字是您思想的提炼，为了演示发布的良好效果，请言简意赅的阐述您的观点。"/>
  <p:tag name="KSO_WM_UNIT_NOCLEAR" val="0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9147_7*b*1"/>
  <p:tag name="KSO_WM_TEMPLATE_CATEGORY" val="custom"/>
  <p:tag name="KSO_WM_TEMPLATE_INDEX" val="20229147"/>
  <p:tag name="KSO_WM_UNIT_LAYERLEVEL" val="1"/>
  <p:tag name="KSO_WM_TAG_VERSION" val="1.0"/>
  <p:tag name="KSO_WM_BEAUTIFY_FLAG" val=""/>
</p:tagLst>
</file>

<file path=ppt/tags/tag417.xml><?xml version="1.0" encoding="utf-8"?>
<p:tagLst xmlns:p="http://schemas.openxmlformats.org/presentationml/2006/main">
  <p:tag name="KSO_WM_SLIDE_ID" val="custom20229147_7"/>
  <p:tag name="KSO_WM_TEMPLATE_SUBCATEGORY" val="0"/>
  <p:tag name="KSO_WM_TEMPLATE_MASTER_TYPE" val="1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29147"/>
  <p:tag name="KSO_WM_SLIDE_TYPE" val="sectionTitle"/>
  <p:tag name="KSO_WM_SLIDE_SUBTYPE" val="pureTxt"/>
  <p:tag name="KSO_WM_SLIDE_LAYOUT" val="a_b_e"/>
  <p:tag name="KSO_WM_SLIDE_LAYOUT_CNT" val="1_1_1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3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437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48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49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58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61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62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4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4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4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481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82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4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4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50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508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518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5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5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53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537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538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545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546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54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标题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9147_7*a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UNIT_ISCONTENTSTITLE" val="0"/>
  <p:tag name="KSO_WM_UNIT_ISNUMDGMTITLE" val="0"/>
  <p:tag name="KSO_WM_UNIT_PRESET_TEXT" val="点击此处添加正文，文字是您思想的提炼，为了演示发布的良好效果，请言简意赅的阐述您的观点。"/>
  <p:tag name="KSO_WM_UNIT_NOCLEAR" val="0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9147_7*b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551.xml><?xml version="1.0" encoding="utf-8"?>
<p:tagLst xmlns:p="http://schemas.openxmlformats.org/presentationml/2006/main">
  <p:tag name="KSO_WM_UNIT_PRESET_TEXT" val="O1"/>
  <p:tag name="KSO_WM_UNIT_NOCLEAR" val="0"/>
  <p:tag name="KSO_WM_UNIT_VALUE" val="1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29147_7*e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552.xml><?xml version="1.0" encoding="utf-8"?>
<p:tagLst xmlns:p="http://schemas.openxmlformats.org/presentationml/2006/main">
  <p:tag name="KSO_WM_SLIDE_ID" val="custom20229147_7"/>
  <p:tag name="KSO_WM_TEMPLATE_SUBCATEGORY" val="0"/>
  <p:tag name="KSO_WM_TEMPLATE_MASTER_TYPE" val="1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29147"/>
  <p:tag name="KSO_WM_SLIDE_TYPE" val="sectionTitle"/>
  <p:tag name="KSO_WM_SLIDE_SUBTYPE" val="pureTxt"/>
  <p:tag name="KSO_WM_SLIDE_LAYOUT" val="a_b_e"/>
  <p:tag name="KSO_WM_SLIDE_LAYOUT_CNT" val="1_1_1"/>
</p:tagLst>
</file>

<file path=ppt/tags/tag5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5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5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7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571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UNIT_TABLE_BEAUTIFY" val="smartTable{3eb9923d-af17-421b-a820-b703cedb9848}"/>
  <p:tag name="TABLE_ENDDRAG_ORIGIN_RECT" val="353*210"/>
  <p:tag name="TABLE_ENDDRAG_RECT" val="67*266*353*210"/>
</p:tagLst>
</file>

<file path=ppt/tags/tag576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577.xml><?xml version="1.0" encoding="utf-8"?>
<p:tagLst xmlns:p="http://schemas.openxmlformats.org/presentationml/2006/main">
  <p:tag name="KSO_WM_UNIT_TABLE_BEAUTIFY" val="smartTable{5b154273-4d57-4399-80f1-92096052a54a}"/>
  <p:tag name="TABLE_ENDDRAG_ORIGIN_RECT" val="517*240"/>
  <p:tag name="TABLE_ENDDRAG_RECT" val="406*266*517*240"/>
  <p:tag name="KSO_WM_BEAUTIFY_FLAG" val=""/>
</p:tagLst>
</file>

<file path=ppt/tags/tag578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5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5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59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597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598.xml><?xml version="1.0" encoding="utf-8"?>
<p:tagLst xmlns:p="http://schemas.openxmlformats.org/presentationml/2006/main">
  <p:tag name="KSO_WM_UNIT_TABLE_BEAUTIFY" val="smartTable{5b154273-4d57-4399-80f1-92096052a54a}"/>
  <p:tag name="TABLE_ENDDRAG_ORIGIN_RECT" val="517*240"/>
  <p:tag name="TABLE_ENDDRAG_RECT" val="406*266*517*240"/>
  <p:tag name="KSO_WM_BEAUTIFY_FLAG" val=""/>
</p:tagLst>
</file>

<file path=ppt/tags/tag599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"/>
  <p:tag name="KSO_WM_UNIT_TEXT_FILL_FORE_SCHEMECOLOR_INDEX" val="2"/>
  <p:tag name="KSO_WM_UNIT_TEXT_FILL_TYPE" val="1"/>
  <p:tag name="KSO_WM_UNIT_USESOURCEFORMAT_APPLY" val="1"/>
</p:tagLst>
</file>

<file path=ppt/tags/tag6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2"/>
  <p:tag name="KSO_WM_UNIT_FILL_FORE_SCHEMECOLOR_INDEX" val="14"/>
  <p:tag name="KSO_WM_UNIT_FILL_TYPE" val="1"/>
  <p:tag name="KSO_WM_UNIT_USESOURCEFORMAT_APPLY" val="1"/>
</p:tagLst>
</file>

<file path=ppt/tags/tag6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7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8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9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1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2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3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4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5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6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29147_9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YPE" val="i"/>
  <p:tag name="KSO_WM_UNIT_INDEX" val="17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61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29147_9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618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5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f"/>
  <p:tag name="KSO_WM_UNIT_INDEX" val="1"/>
  <p:tag name="KSO_WM_UNIT_ID" val="custom20229147_9*f*1"/>
  <p:tag name="KSO_WM_TEMPLATE_CATEGORY" val="custom"/>
  <p:tag name="KSO_WM_TEMPLATE_INDEX" val="20229147"/>
  <p:tag name="KSO_WM_UNIT_LAYERLEVEL" val="1"/>
  <p:tag name="KSO_WM_TAG_VERSION" val="1.0"/>
  <p:tag name="KSO_WM_BEAUTIFY_FLAG" val=""/>
  <p:tag name="KSO_WM_UNIT_TEXT_FILL_FORE_SCHEMECOLOR_INDEX" val="14"/>
  <p:tag name="KSO_WM_UNIT_TEXT_FILL_TYPE" val="1"/>
  <p:tag name="KSO_WM_UNIT_USESOURCEFORMAT_APPLY" val="1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UNIT_TABLE_BEAUTIFY" val="smartTable{86693fe5-f0b7-4d36-b65b-74866775853b}"/>
  <p:tag name="TABLE_ENDDRAG_ORIGIN_RECT" val="482*160"/>
  <p:tag name="TABLE_ENDDRAG_RECT" val="468*376*482*160"/>
</p:tagLst>
</file>

<file path=ppt/tags/tag624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9"/>
  <p:tag name="KSO_WM_TEMPLATE_SUBCATEGORY" val="0"/>
  <p:tag name="KSO_WM_TEMPLATE_MASTER_TYPE" val="1"/>
  <p:tag name="KSO_WM_TEMPLATE_COLOR_TYPE" val="0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6.65*207.35"/>
  <p:tag name="KSO_WM_SLIDE_POSITION" val="54.75*237.05"/>
  <p:tag name="KSO_WM_DIAGRAM_GROUP_CODE" val="l1-2"/>
  <p:tag name="KSO_WM_SLIDE_DIAGTYPE" val="l"/>
  <p:tag name="KSO_WM_SLIDE_LAYOUT" val="a_f_l"/>
  <p:tag name="KSO_WM_SLIDE_LAYOUT_CNT" val="1_1_1"/>
</p:tagLst>
</file>

<file path=ppt/tags/tag62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标题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9147_7*a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626.xml><?xml version="1.0" encoding="utf-8"?>
<p:tagLst xmlns:p="http://schemas.openxmlformats.org/presentationml/2006/main">
  <p:tag name="KSO_WM_UNIT_ISCONTENTSTITLE" val="0"/>
  <p:tag name="KSO_WM_UNIT_ISNUMDGMTITLE" val="0"/>
  <p:tag name="KSO_WM_UNIT_PRESET_TEXT" val="点击此处添加正文，文字是您思想的提炼，为了演示发布的良好效果，请言简意赅的阐述您的观点。"/>
  <p:tag name="KSO_WM_UNIT_NOCLEAR" val="0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9147_7*b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627.xml><?xml version="1.0" encoding="utf-8"?>
<p:tagLst xmlns:p="http://schemas.openxmlformats.org/presentationml/2006/main">
  <p:tag name="KSO_WM_UNIT_PRESET_TEXT" val="O1"/>
  <p:tag name="KSO_WM_UNIT_NOCLEAR" val="0"/>
  <p:tag name="KSO_WM_UNIT_VALUE" val="1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29147_7*e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SLIDE_ID" val="custom20229147_7"/>
  <p:tag name="KSO_WM_TEMPLATE_SUBCATEGORY" val="0"/>
  <p:tag name="KSO_WM_TEMPLATE_MASTER_TYPE" val="1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29147"/>
  <p:tag name="KSO_WM_SLIDE_TYPE" val="sectionTitle"/>
  <p:tag name="KSO_WM_SLIDE_SUBTYPE" val="pureTxt"/>
  <p:tag name="KSO_WM_SLIDE_LAYOUT" val="a_b_e"/>
  <p:tag name="KSO_WM_SLIDE_LAYOUT_CNT" val="1_1_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1"/>
  <p:tag name="KSO_WM_UNIT_ID" val="custom20229147_12*i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4"/>
  <p:tag name="KSO_WM_UNIT_ID" val="custom20229147_12*i*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6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16"/>
  <p:tag name="KSO_WM_UNIT_ID" val="custom20229147_12*i*1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6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18"/>
  <p:tag name="KSO_WM_UNIT_ID" val="custom20229147_12*i*1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6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19"/>
  <p:tag name="KSO_WM_UNIT_ID" val="custom20229147_12*i*1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20"/>
  <p:tag name="KSO_WM_UNIT_ID" val="custom20229147_12*i*2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21"/>
  <p:tag name="KSO_WM_UNIT_ID" val="custom20229147_12*i*2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22"/>
  <p:tag name="KSO_WM_UNIT_ID" val="custom20229147_12*i*2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24"/>
  <p:tag name="KSO_WM_UNIT_ID" val="custom20229147_12*i*2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12"/>
  <p:tag name="KSO_WM_UNIT_ID" val="custom20229147_12*i*1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23"/>
  <p:tag name="KSO_WM_UNIT_ID" val="custom20229147_12*i*2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25"/>
  <p:tag name="KSO_WM_UNIT_ID" val="custom20229147_12*i*2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26"/>
  <p:tag name="KSO_WM_UNIT_ID" val="custom20229147_12*i*2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27"/>
  <p:tag name="KSO_WM_UNIT_ID" val="custom20229147_12*i*2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28"/>
  <p:tag name="KSO_WM_UNIT_ID" val="custom20229147_12*i*2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29"/>
  <p:tag name="KSO_WM_UNIT_ID" val="custom20229147_12*i*2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30"/>
  <p:tag name="KSO_WM_UNIT_ID" val="custom20229147_12*i*3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2"/>
  <p:tag name="KSO_WM_UNIT_ID" val="custom20229147_12*i*2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3"/>
  <p:tag name="KSO_WM_UNIT_ID" val="custom20229147_12*i*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5"/>
  <p:tag name="KSO_WM_UNIT_ID" val="custom20229147_12*i*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6"/>
  <p:tag name="KSO_WM_UNIT_ID" val="custom20229147_12*i*6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7"/>
  <p:tag name="KSO_WM_UNIT_ID" val="custom20229147_12*i*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8"/>
  <p:tag name="KSO_WM_UNIT_ID" val="custom20229147_12*i*8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9"/>
  <p:tag name="KSO_WM_UNIT_ID" val="custom20229147_12*i*9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10"/>
  <p:tag name="KSO_WM_UNIT_ID" val="custom20229147_12*i*10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11"/>
  <p:tag name="KSO_WM_UNIT_ID" val="custom20229147_12*i*1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13"/>
  <p:tag name="KSO_WM_UNIT_ID" val="custom20229147_12*i*13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14"/>
  <p:tag name="KSO_WM_UNIT_ID" val="custom20229147_12*i*14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2"/>
  <p:tag name="KSO_WM_UNIT_TEXT_FILL_TYPE" val="1"/>
  <p:tag name="KSO_WM_UNIT_USESOURCEFORMAT_APPLY" val="1"/>
</p:tagLst>
</file>

<file path=ppt/tags/tag6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1"/>
  <p:tag name="KSO_WM_UNIT_ID" val="custom20229147_12*q_h_i*1_2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LINE_FORE_SCHEMECOLOR_INDEX" val="16"/>
  <p:tag name="KSO_WM_UNIT_LINE_FILL_TYPE" val="2"/>
  <p:tag name="KSO_WM_UNIT_USESOURCEFORMAT_APPLY" val="1"/>
</p:tagLst>
</file>

<file path=ppt/tags/tag6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3"/>
  <p:tag name="KSO_WM_UNIT_ID" val="custom20229147_12*q_h_i*1_3_3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LINE_FORE_SCHEMECOLOR_INDEX" val="16"/>
  <p:tag name="KSO_WM_UNIT_LINE_FILL_TYPE" val="2"/>
  <p:tag name="KSO_WM_UNIT_USESOURCEFORMAT_APPLY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1"/>
  <p:tag name="KSO_WM_UNIT_ID" val="custom20229147_12*q_h_i*1_1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LINE_FORE_SCHEMECOLOR_INDEX" val="16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6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3"/>
  <p:tag name="KSO_WM_UNIT_ID" val="custom20229147_12*q_h_i*1_2_3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6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1"/>
  <p:tag name="KSO_WM_UNIT_ID" val="custom20229147_12*q_h_i*1_3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LINE_FORE_SCHEMECOLOR_INDEX" val="16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6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15"/>
  <p:tag name="KSO_WM_UNIT_ID" val="custom20229147_12*i*15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LINE_FORE_SCHEMECOLOR_INDEX" val="16"/>
  <p:tag name="KSO_WM_UNIT_LINE_FILL_TYPE" val="2"/>
  <p:tag name="KSO_WM_UNIT_USESOURCEFORMAT_APPLY" val="1"/>
</p:tagLst>
</file>

<file path=ppt/tags/tag6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SUBTYPE" val="d"/>
  <p:tag name="KSO_WM_UNIT_TYPE" val="q_h_i"/>
  <p:tag name="KSO_WM_UNIT_INDEX" val="1_1_2"/>
  <p:tag name="KSO_WM_UNIT_ID" val="custom20229147_12*q_h_i*1_1_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LINE_FORE_SCHEMECOLOR_INDEX" val="16"/>
  <p:tag name="KSO_WM_UNIT_LINE_FILL_TYPE" val="2"/>
  <p:tag name="KSO_WM_UNIT_TEXT_FILL_FORE_SCHEMECOLOR_INDEX" val="15"/>
  <p:tag name="KSO_WM_UNIT_TEXT_FILL_TYPE" val="1"/>
  <p:tag name="KSO_WM_UNIT_USESOURCEFORMAT_APPLY" val="1"/>
</p:tagLst>
</file>

<file path=ppt/tags/tag6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SUBTYPE" val="d"/>
  <p:tag name="KSO_WM_UNIT_TYPE" val="q_h_i"/>
  <p:tag name="KSO_WM_UNIT_INDEX" val="1_3_2"/>
  <p:tag name="KSO_WM_UNIT_ID" val="custom20229147_12*q_h_i*1_3_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LINE_FORE_SCHEMECOLOR_INDEX" val="16"/>
  <p:tag name="KSO_WM_UNIT_LINE_FILL_TYPE" val="2"/>
  <p:tag name="KSO_WM_UNIT_TEXT_FILL_FORE_SCHEMECOLOR_INDEX" val="15"/>
  <p:tag name="KSO_WM_UNIT_TEXT_FILL_TYPE" val="1"/>
  <p:tag name="KSO_WM_UNIT_USESOURCEFORMAT_APPLY" val="1"/>
</p:tagLst>
</file>

<file path=ppt/tags/tag6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SUBTYPE" val="d"/>
  <p:tag name="KSO_WM_UNIT_TYPE" val="q_h_i"/>
  <p:tag name="KSO_WM_UNIT_INDEX" val="1_2_2"/>
  <p:tag name="KSO_WM_UNIT_ID" val="custom20229147_12*q_h_i*1_2_2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USESOURCEFORMAT_APPLY" val="1"/>
</p:tagLst>
</file>

<file path=ppt/tags/tag66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a"/>
  <p:tag name="KSO_WM_UNIT_INDEX" val="1"/>
  <p:tag name="KSO_WM_UNIT_ID" val="custom20229147_12*a*1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TEXT_FILL_FORE_SCHEMECOLOR_INDEX" val="15"/>
  <p:tag name="KSO_WM_UNIT_TEXT_FILL_TYPE" val="1"/>
  <p:tag name="KSO_WM_UNIT_USESOURCEFORMAT_APPLY" val="1"/>
</p:tagLst>
</file>

<file path=ppt/tags/tag6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i"/>
  <p:tag name="KSO_WM_UNIT_INDEX" val="17"/>
  <p:tag name="KSO_WM_UNIT_ID" val="custom20229147_12*i*17"/>
  <p:tag name="KSO_WM_TEMPLATE_CATEGORY" val="custom"/>
  <p:tag name="KSO_WM_TEMPLATE_INDEX" val="20229147"/>
  <p:tag name="KSO_WM_UNIT_LAYERLEVEL" val="1"/>
  <p:tag name="KSO_WM_TAG_VERSION" val="1.0"/>
  <p:tag name="KSO_WM_BEAUTIFY_FLAG" val="#wm#"/>
  <p:tag name="KSO_WM_UNIT_FILL_FORE_SCHEMECOLOR_INDEX" val="7"/>
  <p:tag name="KSO_WM_UNIT_FILL_BACK_SCHEMECOLOR_INDEX" val="6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66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&#10;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2_1"/>
  <p:tag name="KSO_WM_UNIT_ID" val="custom20229147_12*q_h_a*1_2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6"/>
  <p:tag name="KSO_WM_UNIT_TEXT_FILL_TYPE" val="1"/>
  <p:tag name="KSO_WM_UNIT_USESOURCEFORMAT_APPLY" val="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70.xml><?xml version="1.0" encoding="utf-8"?>
<p:tagLst xmlns:p="http://schemas.openxmlformats.org/presentationml/2006/main">
  <p:tag name="KSO_WM_UNIT_SUBTYPE" val="a"/>
  <p:tag name="KSO_WM_UNIT_PRESET_TEXT" val="点击此处添加正文，文字是您思想的提炼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2_1"/>
  <p:tag name="KSO_WM_UNIT_ID" val="custom20229147_12*q_h_f*1_2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6"/>
  <p:tag name="KSO_WM_UNIT_TEXT_FILL_TYPE" val="1"/>
  <p:tag name="KSO_WM_UNIT_USESOURCEFORMAT_APPLY" val="1"/>
</p:tagLst>
</file>

<file path=ppt/tags/tag67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&#10;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1_1"/>
  <p:tag name="KSO_WM_UNIT_ID" val="custom20229147_12*q_h_a*1_1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15"/>
  <p:tag name="KSO_WM_UNIT_TEXT_FILL_TYPE" val="1"/>
  <p:tag name="KSO_WM_UNIT_USESOURCEFORMAT_APPLY" val="1"/>
</p:tagLst>
</file>

<file path=ppt/tags/tag672.xml><?xml version="1.0" encoding="utf-8"?>
<p:tagLst xmlns:p="http://schemas.openxmlformats.org/presentationml/2006/main">
  <p:tag name="KSO_WM_UNIT_SUBTYPE" val="a"/>
  <p:tag name="KSO_WM_UNIT_PRESET_TEXT" val="点击此处添加正文，文字是您思想的提炼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1_1"/>
  <p:tag name="KSO_WM_UNIT_ID" val="custom20229147_12*q_h_f*1_1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15"/>
  <p:tag name="KSO_WM_UNIT_TEXT_FILL_TYPE" val="1"/>
  <p:tag name="KSO_WM_UNIT_USESOURCEFORMAT_APPLY" val="1"/>
</p:tagLst>
</file>

<file path=ppt/tags/tag67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&#10;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3_1"/>
  <p:tag name="KSO_WM_UNIT_ID" val="custom20229147_12*q_h_a*1_3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15"/>
  <p:tag name="KSO_WM_UNIT_TEXT_FILL_TYPE" val="1"/>
  <p:tag name="KSO_WM_UNIT_USESOURCEFORMAT_APPLY" val="1"/>
</p:tagLst>
</file>

<file path=ppt/tags/tag674.xml><?xml version="1.0" encoding="utf-8"?>
<p:tagLst xmlns:p="http://schemas.openxmlformats.org/presentationml/2006/main">
  <p:tag name="KSO_WM_UNIT_SUBTYPE" val="a"/>
  <p:tag name="KSO_WM_UNIT_PRESET_TEXT" val="点击此处添加正文，文字是您思想的提炼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3_1"/>
  <p:tag name="KSO_WM_UNIT_ID" val="custom20229147_12*q_h_f*1_3_1"/>
  <p:tag name="KSO_WM_TEMPLATE_CATEGORY" val="custom"/>
  <p:tag name="KSO_WM_TEMPLATE_INDEX" val="20229147"/>
  <p:tag name="KSO_WM_UNIT_LAYERLEVEL" val="1_1_1"/>
  <p:tag name="KSO_WM_TAG_VERSION" val="1.0"/>
  <p:tag name="KSO_WM_BEAUTIFY_FLAG" val="#wm#"/>
  <p:tag name="KSO_WM_UNIT_TEXT_FILL_FORE_SCHEMECOLOR_INDEX" val="15"/>
  <p:tag name="KSO_WM_UNIT_TEXT_FILL_TYPE" val="1"/>
  <p:tag name="KSO_WM_UNIT_USESOURCEFORMAT_APPLY" val="1"/>
</p:tagLst>
</file>

<file path=ppt/tags/tag675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7"/>
  <p:tag name="KSO_WM_SLIDE_ID" val="custom20229147_12"/>
  <p:tag name="KSO_WM_TEMPLATE_SUBCATEGORY" val="0"/>
  <p:tag name="KSO_WM_TEMPLATE_MASTER_TYPE" val="1"/>
  <p:tag name="KSO_WM_TEMPLATE_COLOR_TYPE" val="0"/>
  <p:tag name="KSO_WM_SLIDE_ITEM_CNT" val="3"/>
  <p:tag name="KSO_WM_SLIDE_INDEX" val="12"/>
  <p:tag name="KSO_WM_TAG_VERSION" val="1.0"/>
  <p:tag name="KSO_WM_SLIDE_TYPE" val="text"/>
  <p:tag name="KSO_WM_SLIDE_SUBTYPE" val="diag"/>
  <p:tag name="KSO_WM_SLIDE_SIZE" val="525.75*439.75"/>
  <p:tag name="KSO_WM_SLIDE_POSITION" val="407.95*45.7"/>
  <p:tag name="KSO_WM_DIAGRAM_GROUP_CODE" val="q1-1"/>
  <p:tag name="KSO_WM_SLIDE_DIAGTYPE" val="q"/>
  <p:tag name="KSO_WM_SLIDE_LAYOUT" val="a_f_q"/>
  <p:tag name="KSO_WM_SLIDE_LAYOUT_CNT" val="1_1_1"/>
</p:tagLst>
</file>

<file path=ppt/tags/tag676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S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9147_13*a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677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观看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9147_13*b*1"/>
  <p:tag name="KSO_WM_TEMPLATE_CATEGORY" val="custom"/>
  <p:tag name="KSO_WM_TEMPLATE_INDEX" val="20229147"/>
  <p:tag name="KSO_WM_UNIT_LAYERLEVEL" val="1"/>
  <p:tag name="KSO_WM_TAG_VERSION" val="1.0"/>
  <p:tag name="KSO_WM_BEAUTIFY_FLAG" val="#wm#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SLIDE_ID" val="custom20229147_13"/>
  <p:tag name="KSO_WM_TEMPLATE_SUBCATEGORY" val="0"/>
  <p:tag name="KSO_WM_TEMPLATE_MASTER_TYPE" val="1"/>
  <p:tag name="KSO_WM_TEMPLATE_COLOR_TYPE" val="0"/>
  <p:tag name="KSO_WM_SLIDE_ITEM_CNT" val="0"/>
  <p:tag name="KSO_WM_SLIDE_INDEX" val="13"/>
  <p:tag name="KSO_WM_TAG_VERSION" val="1.0"/>
  <p:tag name="KSO_WM_BEAUTIFY_FLAG" val="#wm#"/>
  <p:tag name="KSO_WM_TEMPLATE_CATEGORY" val="custom"/>
  <p:tag name="KSO_WM_TEMPLATE_INDEX" val="20229147"/>
  <p:tag name="KSO_WM_SLIDE_TYPE" val="endPage"/>
  <p:tag name="KSO_WM_SLIDE_SUBTYPE" val="pureTxt"/>
  <p:tag name="KSO_WM_SLIDE_LAYOUT" val="a_b"/>
  <p:tag name="KSO_WM_SLIDE_LAYOUT_CNT" val="1_1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80.xml><?xml version="1.0" encoding="utf-8"?>
<p:tagLst xmlns:p="http://schemas.openxmlformats.org/presentationml/2006/main">
  <p:tag name="COMMONDATA" val="eyJoZGlkIjoiMzdiNmJkMDk3OGRhZDZiNzc2ZWE3Njk5YWM1YTJlZDYifQ=="/>
  <p:tag name="KSO_WPP_MARK_KEY" val="68ffd953-eed2-44f3-8b1d-9da70f0d778f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2_Office 主题​​">
  <a:themeElements>
    <a:clrScheme name="自定义 22">
      <a:dk1>
        <a:srgbClr val="000000"/>
      </a:dk1>
      <a:lt1>
        <a:srgbClr val="FFFFFF"/>
      </a:lt1>
      <a:dk2>
        <a:srgbClr val="142A5B"/>
      </a:dk2>
      <a:lt2>
        <a:srgbClr val="FFFFFF"/>
      </a:lt2>
      <a:accent1>
        <a:srgbClr val="16EAEE"/>
      </a:accent1>
      <a:accent2>
        <a:srgbClr val="3858FA"/>
      </a:accent2>
      <a:accent3>
        <a:srgbClr val="5C73FB"/>
      </a:accent3>
      <a:accent4>
        <a:srgbClr val="1C3B72"/>
      </a:accent4>
      <a:accent5>
        <a:srgbClr val="FFDB00"/>
      </a:accent5>
      <a:accent6>
        <a:srgbClr val="8337FF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6474</Words>
  <Application>WPS 演示</Application>
  <PresentationFormat>Widescreen</PresentationFormat>
  <Paragraphs>470</Paragraphs>
  <Slides>21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3" baseType="lpstr">
      <vt:lpstr>Arial</vt:lpstr>
      <vt:lpstr>宋体</vt:lpstr>
      <vt:lpstr>Wingdings</vt:lpstr>
      <vt:lpstr>微软雅黑</vt:lpstr>
      <vt:lpstr>Bahnschrift</vt:lpstr>
      <vt:lpstr>Arial Black</vt:lpstr>
      <vt:lpstr>Caros Heavy</vt:lpstr>
      <vt:lpstr>Kozuka Gothic Pro H</vt:lpstr>
      <vt:lpstr>Arial Unicode MS</vt:lpstr>
      <vt:lpstr>Calibri</vt:lpstr>
      <vt:lpstr>Times New Roman</vt:lpstr>
      <vt:lpstr>2_Office 主题​​</vt:lpstr>
      <vt:lpstr>An Attention based Complex-valued Convolutional  Autoencoder for GEO SA-Bi SAR Ship Target Refocusing</vt:lpstr>
      <vt:lpstr>PowerPoint 演示文稿</vt:lpstr>
      <vt:lpstr>Introduction</vt:lpstr>
      <vt:lpstr>PowerPoint 演示文稿</vt:lpstr>
      <vt:lpstr>PowerPoint 演示文稿</vt:lpstr>
      <vt:lpstr>PowerPoint 演示文稿</vt:lpstr>
      <vt:lpstr>Signal Model</vt:lpstr>
      <vt:lpstr>PowerPoint 演示文稿</vt:lpstr>
      <vt:lpstr>PowerPoint 演示文稿</vt:lpstr>
      <vt:lpstr>Ship Target Refocusing based on an ICV-CAE</vt:lpstr>
      <vt:lpstr>PowerPoint 演示文稿</vt:lpstr>
      <vt:lpstr>PowerPoint 演示文稿</vt:lpstr>
      <vt:lpstr>PowerPoint 演示文稿</vt:lpstr>
      <vt:lpstr>PowerPoint 演示文稿</vt:lpstr>
      <vt:lpstr>Experiments and Analysis</vt:lpstr>
      <vt:lpstr>PowerPoint 演示文稿</vt:lpstr>
      <vt:lpstr>PowerPoint 演示文稿</vt:lpstr>
      <vt:lpstr>PowerPoint 演示文稿</vt:lpstr>
      <vt:lpstr>Conclusion</vt:lpstr>
      <vt:lpstr>PowerPoint 演示文稿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Attention based Complex-valued Convolutional  Autoencoder for GEO SA-Bi SAR Ship Target Refocusing</dc:title>
  <dc:creator/>
  <cp:lastModifiedBy>Vincent Lian</cp:lastModifiedBy>
  <cp:revision>333</cp:revision>
  <dcterms:created xsi:type="dcterms:W3CDTF">2019-06-19T02:08:00Z</dcterms:created>
  <dcterms:modified xsi:type="dcterms:W3CDTF">2023-07-18T07:23:47Z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5A3F1DB4301846B2A810CAF4F88274AD_11</vt:lpwstr>
  </property>
</Properties>
</file>